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9" r:id="rId6"/>
  </p:sldMasterIdLst>
  <p:notesMasterIdLst>
    <p:notesMasterId r:id="rId32"/>
  </p:notesMasterIdLst>
  <p:sldIdLst>
    <p:sldId id="257" r:id="rId7"/>
    <p:sldId id="258" r:id="rId8"/>
    <p:sldId id="259" r:id="rId9"/>
    <p:sldId id="288" r:id="rId10"/>
    <p:sldId id="303" r:id="rId11"/>
    <p:sldId id="298" r:id="rId12"/>
    <p:sldId id="260" r:id="rId13"/>
    <p:sldId id="301" r:id="rId14"/>
    <p:sldId id="291" r:id="rId15"/>
    <p:sldId id="290" r:id="rId16"/>
    <p:sldId id="292" r:id="rId17"/>
    <p:sldId id="293" r:id="rId18"/>
    <p:sldId id="264" r:id="rId19"/>
    <p:sldId id="304" r:id="rId20"/>
    <p:sldId id="295" r:id="rId21"/>
    <p:sldId id="266" r:id="rId22"/>
    <p:sldId id="299" r:id="rId23"/>
    <p:sldId id="302" r:id="rId24"/>
    <p:sldId id="305" r:id="rId25"/>
    <p:sldId id="306" r:id="rId26"/>
    <p:sldId id="308" r:id="rId27"/>
    <p:sldId id="307" r:id="rId28"/>
    <p:sldId id="276" r:id="rId29"/>
    <p:sldId id="309" r:id="rId30"/>
    <p:sldId id="300" r:id="rId31"/>
  </p:sldIdLst>
  <p:sldSz cx="9144000" cy="6858000" type="screen4x3"/>
  <p:notesSz cx="67818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E271"/>
    <a:srgbClr val="B998E4"/>
    <a:srgbClr val="878AF9"/>
    <a:srgbClr val="FF99CC"/>
    <a:srgbClr val="00FFFF"/>
    <a:srgbClr val="FFC489"/>
    <a:srgbClr val="EAD976"/>
    <a:srgbClr val="000000"/>
    <a:srgbClr val="33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85" autoAdjust="0"/>
    <p:restoredTop sz="94660"/>
  </p:normalViewPr>
  <p:slideViewPr>
    <p:cSldViewPr>
      <p:cViewPr varScale="1">
        <p:scale>
          <a:sx n="73" d="100"/>
          <a:sy n="73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640888-E456-4919-B44D-3BC6772799A1}" type="doc">
      <dgm:prSet loTypeId="urn:microsoft.com/office/officeart/2005/8/layout/cycle3#2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5BCB3241-6265-43B6-83C6-4A3558960911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5400000" scaled="1"/>
          <a:tileRect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endParaRPr lang="en-US" sz="1600" b="1" dirty="0" smtClean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endParaRPr lang="en-US" sz="1600" b="1" dirty="0" smtClean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n-US" sz="24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Birinchi</a:t>
          </a:r>
          <a:r>
            <a: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guruh</a:t>
          </a:r>
          <a:r>
            <a: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komponentlari</a:t>
          </a:r>
          <a:r>
            <a: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endParaRPr lang="ru-RU" sz="2100" dirty="0"/>
        </a:p>
      </dgm:t>
    </dgm:pt>
    <dgm:pt modelId="{4EF8CFF9-8CD2-4DDE-BB1A-2CE94B94B236}" type="parTrans" cxnId="{0E2A72F5-80B6-4D3B-8B07-4884355F9778}">
      <dgm:prSet/>
      <dgm:spPr/>
      <dgm:t>
        <a:bodyPr/>
        <a:lstStyle/>
        <a:p>
          <a:endParaRPr lang="ru-RU"/>
        </a:p>
      </dgm:t>
    </dgm:pt>
    <dgm:pt modelId="{D7851981-581B-4950-A029-412F75EBC5E3}" type="sibTrans" cxnId="{0E2A72F5-80B6-4D3B-8B07-4884355F9778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4BCB248A-0DED-45AA-BD8B-4F04707A1D55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00E271">
                <a:tint val="66000"/>
                <a:satMod val="160000"/>
              </a:srgbClr>
            </a:gs>
            <a:gs pos="50000">
              <a:srgbClr val="00E271">
                <a:tint val="44500"/>
                <a:satMod val="160000"/>
              </a:srgbClr>
            </a:gs>
            <a:gs pos="100000">
              <a:srgbClr val="00E271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rgbClr val="7030A0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mukammal ijtimoiy perseptiv qobiliyatlarga (</a:t>
          </a:r>
          <a:r>
            <a: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diqqat, kuzatuv­chan­lik, xayol</a:t>
          </a:r>
          <a:r>
            <a: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egaligi;</a:t>
          </a:r>
          <a:endParaRPr lang="ru-RU" sz="20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endParaRPr lang="en-US" sz="20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D13AAA-86AF-4492-8C3B-D4384FB38C07}" type="parTrans" cxnId="{9D162186-C101-4E72-BE8D-5B223E01F71D}">
      <dgm:prSet/>
      <dgm:spPr/>
      <dgm:t>
        <a:bodyPr/>
        <a:lstStyle/>
        <a:p>
          <a:endParaRPr lang="ru-RU"/>
        </a:p>
      </dgm:t>
    </dgm:pt>
    <dgm:pt modelId="{315D32D6-A0AD-4504-B43F-B23D80163DAE}" type="sibTrans" cxnId="{9D162186-C101-4E72-BE8D-5B223E01F71D}">
      <dgm:prSet/>
      <dgm:spPr/>
      <dgm:t>
        <a:bodyPr/>
        <a:lstStyle/>
        <a:p>
          <a:endParaRPr lang="ru-RU"/>
        </a:p>
      </dgm:t>
    </dgm:pt>
    <dgm:pt modelId="{DE051EFD-37DA-47C0-9A2A-D1CA115D6CE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B998E4">
                <a:tint val="66000"/>
                <a:satMod val="160000"/>
              </a:srgbClr>
            </a:gs>
            <a:gs pos="50000">
              <a:srgbClr val="B998E4">
                <a:tint val="44500"/>
                <a:satMod val="160000"/>
              </a:srgbClr>
            </a:gs>
            <a:gs pos="100000">
              <a:srgbClr val="B998E4">
                <a:tint val="23500"/>
                <a:satMod val="160000"/>
              </a:srgbClr>
            </a:gs>
          </a:gsLst>
          <a:lin ang="5400000" scaled="1"/>
          <a:tileRect/>
        </a:gradFill>
        <a:ln>
          <a:solidFill>
            <a:srgbClr val="7030A0"/>
          </a:solidFill>
        </a:ln>
      </dgm:spPr>
      <dgm:t>
        <a:bodyPr/>
        <a:lstStyle/>
        <a:p>
          <a:pPr marL="0" marR="0" indent="0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en-US" sz="20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ta’lim-tarbiya jarayonida o‘z hissiyotini va kayfiyatini jilovlay oli­shi va turli nojo‘ya ta’sirlarga berilmaslik; </a:t>
          </a:r>
          <a:endParaRPr lang="ru-RU" sz="20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4AB371-288D-40A3-9916-8DFDA737D0ED}" type="parTrans" cxnId="{AB3BD0F9-7FE9-4AE7-889C-36E7CD2262E1}">
      <dgm:prSet/>
      <dgm:spPr/>
      <dgm:t>
        <a:bodyPr/>
        <a:lstStyle/>
        <a:p>
          <a:endParaRPr lang="ru-RU"/>
        </a:p>
      </dgm:t>
    </dgm:pt>
    <dgm:pt modelId="{E41E5AF1-6934-48B7-805F-C8103A613DDC}" type="sibTrans" cxnId="{AB3BD0F9-7FE9-4AE7-889C-36E7CD2262E1}">
      <dgm:prSet/>
      <dgm:spPr/>
      <dgm:t>
        <a:bodyPr/>
        <a:lstStyle/>
        <a:p>
          <a:endParaRPr lang="ru-RU"/>
        </a:p>
      </dgm:t>
    </dgm:pt>
    <dgm:pt modelId="{4AF69EAE-1742-4E0C-BBFF-7BA03901C06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EAD976">
                <a:tint val="66000"/>
                <a:satMod val="160000"/>
              </a:srgbClr>
            </a:gs>
            <a:gs pos="50000">
              <a:srgbClr val="EAD976">
                <a:tint val="44500"/>
                <a:satMod val="160000"/>
              </a:srgbClr>
            </a:gs>
            <a:gs pos="100000">
              <a:srgbClr val="EAD976">
                <a:tint val="23500"/>
                <a:satMod val="160000"/>
              </a:srgbClr>
            </a:gs>
          </a:gsLst>
          <a:lin ang="0" scaled="1"/>
          <a:tileRect/>
        </a:grad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endParaRPr lang="en-US" sz="20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nutq texnikasini (</a:t>
          </a:r>
          <a:r>
            <a: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nafas olish, ovozni boshqarish, nutq tempi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bili­shi va o‘z o‘rnida qo‘llay olishi.</a:t>
          </a:r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E03727-CBDC-452A-AE65-A6B229FE234D}" type="parTrans" cxnId="{46B8043E-46AB-4D66-8A3C-91E79911FC0C}">
      <dgm:prSet/>
      <dgm:spPr/>
      <dgm:t>
        <a:bodyPr/>
        <a:lstStyle/>
        <a:p>
          <a:endParaRPr lang="ru-RU"/>
        </a:p>
      </dgm:t>
    </dgm:pt>
    <dgm:pt modelId="{834C5474-8406-48FE-BCAF-3A219FC659C0}" type="sibTrans" cxnId="{46B8043E-46AB-4D66-8A3C-91E79911FC0C}">
      <dgm:prSet/>
      <dgm:spPr/>
      <dgm:t>
        <a:bodyPr/>
        <a:lstStyle/>
        <a:p>
          <a:endParaRPr lang="ru-RU"/>
        </a:p>
      </dgm:t>
    </dgm:pt>
    <dgm:pt modelId="{F2AEFF6A-EA3F-4408-9696-5D49E67932CE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rgbClr val="00FFFF">
                <a:tint val="66000"/>
                <a:satMod val="160000"/>
              </a:srgbClr>
            </a:gs>
            <a:gs pos="50000">
              <a:srgbClr val="00FFFF">
                <a:tint val="44500"/>
                <a:satMod val="160000"/>
              </a:srgbClr>
            </a:gs>
            <a:gs pos="100000">
              <a:srgbClr val="00FFFF">
                <a:tint val="23500"/>
                <a:satMod val="160000"/>
              </a:srgbClr>
            </a:gs>
          </a:gsLst>
          <a:lin ang="5400000" scaled="1"/>
          <a:tileRect/>
        </a:gradFill>
        <a:ln>
          <a:solidFill>
            <a:srgbClr val="7030A0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marL="0" marR="0" indent="0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en-US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ta’lim-tarbiya jarayonida o‘z xatti-harakatlarini boshqarishi, (</a:t>
          </a:r>
          <a:r>
            <a: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mi­mi­­ka, pantomimika</a:t>
          </a:r>
          <a:r>
            <a: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ru-RU" sz="20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A9452C-F080-4A89-A559-5DC0D053C7FD}" type="sibTrans" cxnId="{BF2013BB-A522-4915-8681-9C699EAFD669}">
      <dgm:prSet/>
      <dgm:spPr/>
      <dgm:t>
        <a:bodyPr/>
        <a:lstStyle/>
        <a:p>
          <a:endParaRPr lang="ru-RU"/>
        </a:p>
      </dgm:t>
    </dgm:pt>
    <dgm:pt modelId="{FA78BB2D-D99A-4027-9245-8AAF826AFD58}" type="parTrans" cxnId="{BF2013BB-A522-4915-8681-9C699EAFD669}">
      <dgm:prSet/>
      <dgm:spPr/>
      <dgm:t>
        <a:bodyPr/>
        <a:lstStyle/>
        <a:p>
          <a:endParaRPr lang="ru-RU"/>
        </a:p>
      </dgm:t>
    </dgm:pt>
    <dgm:pt modelId="{C6F031BF-FDC8-49F7-8865-C9676027A143}" type="pres">
      <dgm:prSet presAssocID="{C2640888-E456-4919-B44D-3BC6772799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7ED8BF-7E18-4F47-AD11-CBA9308FABB5}" type="pres">
      <dgm:prSet presAssocID="{C2640888-E456-4919-B44D-3BC6772799A1}" presName="cycle" presStyleCnt="0"/>
      <dgm:spPr/>
    </dgm:pt>
    <dgm:pt modelId="{C482D3A4-D450-47A3-9A24-F5AD0EEE769C}" type="pres">
      <dgm:prSet presAssocID="{5BCB3241-6265-43B6-83C6-4A3558960911}" presName="nodeFirstNode" presStyleLbl="node1" presStyleIdx="0" presStyleCnt="5" custScaleX="116535" custScaleY="123840" custRadScaleRad="106112" custRadScaleInc="-6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62A74-5CEE-4901-99E1-B0048DA7EF6F}" type="pres">
      <dgm:prSet presAssocID="{D7851981-581B-4950-A029-412F75EBC5E3}" presName="sibTransFirstNode" presStyleLbl="bgShp" presStyleIdx="0" presStyleCnt="1" custScaleX="118574" custLinFactNeighborX="3068" custLinFactNeighborY="490"/>
      <dgm:spPr/>
      <dgm:t>
        <a:bodyPr/>
        <a:lstStyle/>
        <a:p>
          <a:endParaRPr lang="ru-RU"/>
        </a:p>
      </dgm:t>
    </dgm:pt>
    <dgm:pt modelId="{EA748A11-010C-4926-A04D-3029AD0BC4D0}" type="pres">
      <dgm:prSet presAssocID="{4BCB248A-0DED-45AA-BD8B-4F04707A1D55}" presName="nodeFollowingNodes" presStyleLbl="node1" presStyleIdx="1" presStyleCnt="5" custScaleX="123658" custScaleY="90944" custRadScaleRad="86556" custRadScaleInc="256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0C0DD-D6D9-4BD6-A9E4-08B08C8010F9}" type="pres">
      <dgm:prSet presAssocID="{DE051EFD-37DA-47C0-9A2A-D1CA115D6CE3}" presName="nodeFollowingNodes" presStyleLbl="node1" presStyleIdx="2" presStyleCnt="5" custScaleX="134679" custScaleY="96699" custRadScaleRad="100473" custRadScaleInc="-58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87A2B-31FC-4D89-96E7-7B5057C1D5E2}" type="pres">
      <dgm:prSet presAssocID="{4AF69EAE-1742-4E0C-BBFF-7BA03901C06B}" presName="nodeFollowingNodes" presStyleLbl="node1" presStyleIdx="3" presStyleCnt="5" custScaleX="132515" custScaleY="115634" custRadScaleRad="90975" custRadScaleInc="121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CD7A7-F2E9-4B11-B736-5C5D1B870B9E}" type="pres">
      <dgm:prSet presAssocID="{F2AEFF6A-EA3F-4408-9696-5D49E67932CE}" presName="nodeFollowingNodes" presStyleLbl="node1" presStyleIdx="4" presStyleCnt="5" custScaleX="124272" custScaleY="115205" custRadScaleRad="102626" custRadScaleInc="239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019BAB-52D0-4F2D-B902-111467A0EC68}" type="presOf" srcId="{F2AEFF6A-EA3F-4408-9696-5D49E67932CE}" destId="{9C7CD7A7-F2E9-4B11-B736-5C5D1B870B9E}" srcOrd="0" destOrd="0" presId="urn:microsoft.com/office/officeart/2005/8/layout/cycle3#2"/>
    <dgm:cxn modelId="{9D162186-C101-4E72-BE8D-5B223E01F71D}" srcId="{C2640888-E456-4919-B44D-3BC6772799A1}" destId="{4BCB248A-0DED-45AA-BD8B-4F04707A1D55}" srcOrd="1" destOrd="0" parTransId="{11D13AAA-86AF-4492-8C3B-D4384FB38C07}" sibTransId="{315D32D6-A0AD-4504-B43F-B23D80163DAE}"/>
    <dgm:cxn modelId="{0E32828F-0B9E-4D3F-983F-BE4154041D62}" type="presOf" srcId="{C2640888-E456-4919-B44D-3BC6772799A1}" destId="{C6F031BF-FDC8-49F7-8865-C9676027A143}" srcOrd="0" destOrd="0" presId="urn:microsoft.com/office/officeart/2005/8/layout/cycle3#2"/>
    <dgm:cxn modelId="{BD0B5390-60F9-4AF3-8EA8-A0BED72C69FE}" type="presOf" srcId="{4AF69EAE-1742-4E0C-BBFF-7BA03901C06B}" destId="{76587A2B-31FC-4D89-96E7-7B5057C1D5E2}" srcOrd="0" destOrd="0" presId="urn:microsoft.com/office/officeart/2005/8/layout/cycle3#2"/>
    <dgm:cxn modelId="{B479574C-2B9E-4C44-87B8-D9BF169693A2}" type="presOf" srcId="{5BCB3241-6265-43B6-83C6-4A3558960911}" destId="{C482D3A4-D450-47A3-9A24-F5AD0EEE769C}" srcOrd="0" destOrd="0" presId="urn:microsoft.com/office/officeart/2005/8/layout/cycle3#2"/>
    <dgm:cxn modelId="{BF2013BB-A522-4915-8681-9C699EAFD669}" srcId="{C2640888-E456-4919-B44D-3BC6772799A1}" destId="{F2AEFF6A-EA3F-4408-9696-5D49E67932CE}" srcOrd="4" destOrd="0" parTransId="{FA78BB2D-D99A-4027-9245-8AAF826AFD58}" sibTransId="{72A9452C-F080-4A89-A559-5DC0D053C7FD}"/>
    <dgm:cxn modelId="{0E2A72F5-80B6-4D3B-8B07-4884355F9778}" srcId="{C2640888-E456-4919-B44D-3BC6772799A1}" destId="{5BCB3241-6265-43B6-83C6-4A3558960911}" srcOrd="0" destOrd="0" parTransId="{4EF8CFF9-8CD2-4DDE-BB1A-2CE94B94B236}" sibTransId="{D7851981-581B-4950-A029-412F75EBC5E3}"/>
    <dgm:cxn modelId="{46B8043E-46AB-4D66-8A3C-91E79911FC0C}" srcId="{C2640888-E456-4919-B44D-3BC6772799A1}" destId="{4AF69EAE-1742-4E0C-BBFF-7BA03901C06B}" srcOrd="3" destOrd="0" parTransId="{27E03727-CBDC-452A-AE65-A6B229FE234D}" sibTransId="{834C5474-8406-48FE-BCAF-3A219FC659C0}"/>
    <dgm:cxn modelId="{0C0048BD-6F4B-450E-B1E2-F64962FCD029}" type="presOf" srcId="{4BCB248A-0DED-45AA-BD8B-4F04707A1D55}" destId="{EA748A11-010C-4926-A04D-3029AD0BC4D0}" srcOrd="0" destOrd="0" presId="urn:microsoft.com/office/officeart/2005/8/layout/cycle3#2"/>
    <dgm:cxn modelId="{6E964613-D602-4856-B68B-6DA133472736}" type="presOf" srcId="{D7851981-581B-4950-A029-412F75EBC5E3}" destId="{C2262A74-5CEE-4901-99E1-B0048DA7EF6F}" srcOrd="0" destOrd="0" presId="urn:microsoft.com/office/officeart/2005/8/layout/cycle3#2"/>
    <dgm:cxn modelId="{AB3BD0F9-7FE9-4AE7-889C-36E7CD2262E1}" srcId="{C2640888-E456-4919-B44D-3BC6772799A1}" destId="{DE051EFD-37DA-47C0-9A2A-D1CA115D6CE3}" srcOrd="2" destOrd="0" parTransId="{AB4AB371-288D-40A3-9916-8DFDA737D0ED}" sibTransId="{E41E5AF1-6934-48B7-805F-C8103A613DDC}"/>
    <dgm:cxn modelId="{39DD1C87-BC49-4A5C-8AC1-2563144DDB25}" type="presOf" srcId="{DE051EFD-37DA-47C0-9A2A-D1CA115D6CE3}" destId="{49B0C0DD-D6D9-4BD6-A9E4-08B08C8010F9}" srcOrd="0" destOrd="0" presId="urn:microsoft.com/office/officeart/2005/8/layout/cycle3#2"/>
    <dgm:cxn modelId="{176CBAD4-1552-4140-89A9-DFC13690DE57}" type="presParOf" srcId="{C6F031BF-FDC8-49F7-8865-C9676027A143}" destId="{057ED8BF-7E18-4F47-AD11-CBA9308FABB5}" srcOrd="0" destOrd="0" presId="urn:microsoft.com/office/officeart/2005/8/layout/cycle3#2"/>
    <dgm:cxn modelId="{537B31A3-725A-4903-B636-484A2846A366}" type="presParOf" srcId="{057ED8BF-7E18-4F47-AD11-CBA9308FABB5}" destId="{C482D3A4-D450-47A3-9A24-F5AD0EEE769C}" srcOrd="0" destOrd="0" presId="urn:microsoft.com/office/officeart/2005/8/layout/cycle3#2"/>
    <dgm:cxn modelId="{DB92B89F-C76E-4B7A-8FA0-FFA8C9986DA9}" type="presParOf" srcId="{057ED8BF-7E18-4F47-AD11-CBA9308FABB5}" destId="{C2262A74-5CEE-4901-99E1-B0048DA7EF6F}" srcOrd="1" destOrd="0" presId="urn:microsoft.com/office/officeart/2005/8/layout/cycle3#2"/>
    <dgm:cxn modelId="{E4FE9195-442D-4184-A3AC-2B287C74E7DA}" type="presParOf" srcId="{057ED8BF-7E18-4F47-AD11-CBA9308FABB5}" destId="{EA748A11-010C-4926-A04D-3029AD0BC4D0}" srcOrd="2" destOrd="0" presId="urn:microsoft.com/office/officeart/2005/8/layout/cycle3#2"/>
    <dgm:cxn modelId="{9B3FA712-1EA5-4A4F-9668-C4FDD509DA3A}" type="presParOf" srcId="{057ED8BF-7E18-4F47-AD11-CBA9308FABB5}" destId="{49B0C0DD-D6D9-4BD6-A9E4-08B08C8010F9}" srcOrd="3" destOrd="0" presId="urn:microsoft.com/office/officeart/2005/8/layout/cycle3#2"/>
    <dgm:cxn modelId="{AC9CB080-344E-481C-80B0-A3940F939C30}" type="presParOf" srcId="{057ED8BF-7E18-4F47-AD11-CBA9308FABB5}" destId="{76587A2B-31FC-4D89-96E7-7B5057C1D5E2}" srcOrd="4" destOrd="0" presId="urn:microsoft.com/office/officeart/2005/8/layout/cycle3#2"/>
    <dgm:cxn modelId="{97C97452-1DB0-4E8F-81B6-FD242B17D633}" type="presParOf" srcId="{057ED8BF-7E18-4F47-AD11-CBA9308FABB5}" destId="{9C7CD7A7-F2E9-4B11-B736-5C5D1B870B9E}" srcOrd="5" destOrd="0" presId="urn:microsoft.com/office/officeart/2005/8/layout/cycle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640888-E456-4919-B44D-3BC6772799A1}" type="doc">
      <dgm:prSet loTypeId="urn:microsoft.com/office/officeart/2005/8/layout/cycle3#3" loCatId="cycle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5BCB3241-6265-43B6-83C6-4A3558960911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5400000" scaled="1"/>
          <a:tileRect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endParaRPr lang="en-US" sz="16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endParaRPr lang="en-US" sz="16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n-US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Ikkinchi guruh komponentlari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n-US" sz="2400" b="1" dirty="0" smtClean="0">
              <a:solidFill>
                <a:schemeClr val="tx1"/>
              </a:solidFill>
            </a:rPr>
            <a:t> </a:t>
          </a:r>
          <a:endParaRPr lang="ru-RU" sz="2100" dirty="0">
            <a:solidFill>
              <a:schemeClr val="tx1"/>
            </a:solidFill>
          </a:endParaRPr>
        </a:p>
      </dgm:t>
    </dgm:pt>
    <dgm:pt modelId="{4EF8CFF9-8CD2-4DDE-BB1A-2CE94B94B236}" type="parTrans" cxnId="{0E2A72F5-80B6-4D3B-8B07-4884355F977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7851981-581B-4950-A029-412F75EBC5E3}" type="sibTrans" cxnId="{0E2A72F5-80B6-4D3B-8B07-4884355F9778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BCB248A-0DED-45AA-BD8B-4F04707A1D5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0" scaled="1"/>
          <a:tileRect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endParaRPr lang="en-US" sz="20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n-US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ta’lim muassasasida va o‘quvchilar jamoasida ta’lim-tarbiya bilan bog‘liq bo‘lgan ijodiy faoliyatni t</a:t>
          </a:r>
          <a:r>
            <a:rPr lang="en-US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ashkil eta olishi;</a:t>
          </a:r>
          <a:endParaRPr lang="ru-RU" sz="2000" i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endParaRPr lang="en-US" sz="2000" b="1" i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D13AAA-86AF-4492-8C3B-D4384FB38C07}" type="parTrans" cxnId="{9D162186-C101-4E72-BE8D-5B223E01F7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15D32D6-A0AD-4504-B43F-B23D80163DAE}" type="sibTrans" cxnId="{9D162186-C101-4E72-BE8D-5B223E01F7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E051EFD-37DA-47C0-9A2A-D1CA115D6CE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B998E4">
                <a:tint val="66000"/>
                <a:satMod val="160000"/>
              </a:srgbClr>
            </a:gs>
            <a:gs pos="50000">
              <a:srgbClr val="B998E4">
                <a:tint val="44500"/>
                <a:satMod val="160000"/>
              </a:srgbClr>
            </a:gs>
            <a:gs pos="100000">
              <a:srgbClr val="B998E4">
                <a:tint val="23500"/>
                <a:satMod val="160000"/>
              </a:srgbClr>
            </a:gs>
          </a:gsLst>
          <a:lin ang="5400000" scaled="1"/>
          <a:tileRect/>
        </a:gradFill>
        <a:ln>
          <a:solidFill>
            <a:srgbClr val="7030A0"/>
          </a:solidFill>
        </a:ln>
      </dgm:spPr>
      <dgm:t>
        <a:bodyPr/>
        <a:lstStyle/>
        <a:p>
          <a:pPr marL="0" marR="0" indent="0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en-US" sz="2400" b="0" i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4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o‘qituvchining didaktik, tashkilotchilik, konstruktiv, kommu­nika­tiv qobiliyatlari;</a:t>
          </a:r>
          <a:endParaRPr lang="ru-RU" sz="2400" b="0" i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en-US" sz="2400" b="0" i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4AB371-288D-40A3-9916-8DFDA737D0ED}" type="parTrans" cxnId="{AB3BD0F9-7FE9-4AE7-889C-36E7CD2262E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41E5AF1-6934-48B7-805F-C8103A613DDC}" type="sibTrans" cxnId="{AB3BD0F9-7FE9-4AE7-889C-36E7CD2262E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AF69EAE-1742-4E0C-BBFF-7BA03901C06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EAD976">
                <a:tint val="66000"/>
                <a:satMod val="160000"/>
              </a:srgbClr>
            </a:gs>
            <a:gs pos="50000">
              <a:srgbClr val="EAD976">
                <a:tint val="44500"/>
                <a:satMod val="160000"/>
              </a:srgbClr>
            </a:gs>
            <a:gs pos="100000">
              <a:srgbClr val="EAD976">
                <a:tint val="23500"/>
                <a:satMod val="160000"/>
              </a:srgbClr>
            </a:gs>
          </a:gsLst>
          <a:lin ang="0" scaled="1"/>
          <a:tileRect/>
        </a:grad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endParaRPr lang="en-US" sz="20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o‘quvchilar bilan pedagogik muloqot jarayonini bir muvozanatda saqlab boshqara olishi.</a:t>
          </a:r>
          <a:endParaRPr lang="ru-RU" sz="2400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E03727-CBDC-452A-AE65-A6B229FE234D}" type="parTrans" cxnId="{46B8043E-46AB-4D66-8A3C-91E79911FC0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4C5474-8406-48FE-BCAF-3A219FC659C0}" type="sibTrans" cxnId="{46B8043E-46AB-4D66-8A3C-91E79911FC0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2AEFF6A-EA3F-4408-9696-5D49E67932CE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rgbClr val="00FFFF">
                <a:tint val="66000"/>
                <a:satMod val="160000"/>
              </a:srgbClr>
            </a:gs>
            <a:gs pos="50000">
              <a:srgbClr val="00FFFF">
                <a:tint val="44500"/>
                <a:satMod val="160000"/>
              </a:srgbClr>
            </a:gs>
            <a:gs pos="100000">
              <a:srgbClr val="00FFFF">
                <a:tint val="23500"/>
                <a:satMod val="160000"/>
              </a:srgbClr>
            </a:gs>
          </a:gsLst>
          <a:lin ang="5400000" scaled="1"/>
          <a:tileRect/>
        </a:gradFill>
        <a:ln>
          <a:solidFill>
            <a:srgbClr val="7030A0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marL="0" marR="0" indent="0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en-US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ma’lum bir reja asosida o‘z oldiga qo‘yilgan talablarning baja­rilishini nazorat qilishi;</a:t>
          </a:r>
          <a:endParaRPr lang="ru-RU" sz="2400" i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A9452C-F080-4A89-A559-5DC0D053C7FD}" type="sibTrans" cxnId="{BF2013BB-A522-4915-8681-9C699EAFD66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A78BB2D-D99A-4027-9245-8AAF826AFD58}" type="parTrans" cxnId="{BF2013BB-A522-4915-8681-9C699EAFD66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6F031BF-FDC8-49F7-8865-C9676027A143}" type="pres">
      <dgm:prSet presAssocID="{C2640888-E456-4919-B44D-3BC6772799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7ED8BF-7E18-4F47-AD11-CBA9308FABB5}" type="pres">
      <dgm:prSet presAssocID="{C2640888-E456-4919-B44D-3BC6772799A1}" presName="cycle" presStyleCnt="0"/>
      <dgm:spPr/>
    </dgm:pt>
    <dgm:pt modelId="{C482D3A4-D450-47A3-9A24-F5AD0EEE769C}" type="pres">
      <dgm:prSet presAssocID="{5BCB3241-6265-43B6-83C6-4A3558960911}" presName="nodeFirstNode" presStyleLbl="node1" presStyleIdx="0" presStyleCnt="5" custScaleX="107577" custScaleY="152186" custRadScaleRad="105356" custRadScaleInc="-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62A74-5CEE-4901-99E1-B0048DA7EF6F}" type="pres">
      <dgm:prSet presAssocID="{D7851981-581B-4950-A029-412F75EBC5E3}" presName="sibTransFirstNode" presStyleLbl="bgShp" presStyleIdx="0" presStyleCnt="1" custScaleX="118574" custLinFactNeighborX="3068" custLinFactNeighborY="490"/>
      <dgm:spPr/>
      <dgm:t>
        <a:bodyPr/>
        <a:lstStyle/>
        <a:p>
          <a:endParaRPr lang="ru-RU"/>
        </a:p>
      </dgm:t>
    </dgm:pt>
    <dgm:pt modelId="{EA748A11-010C-4926-A04D-3029AD0BC4D0}" type="pres">
      <dgm:prSet presAssocID="{4BCB248A-0DED-45AA-BD8B-4F04707A1D55}" presName="nodeFollowingNodes" presStyleLbl="node1" presStyleIdx="1" presStyleCnt="5" custScaleX="128752" custScaleY="151545" custRadScaleRad="81106" custRadScaleInc="256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0C0DD-D6D9-4BD6-A9E4-08B08C8010F9}" type="pres">
      <dgm:prSet presAssocID="{DE051EFD-37DA-47C0-9A2A-D1CA115D6CE3}" presName="nodeFollowingNodes" presStyleLbl="node1" presStyleIdx="2" presStyleCnt="5" custScaleX="126413" custScaleY="118873" custRadScaleRad="101487" custRadScaleInc="-116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87A2B-31FC-4D89-96E7-7B5057C1D5E2}" type="pres">
      <dgm:prSet presAssocID="{4AF69EAE-1742-4E0C-BBFF-7BA03901C06B}" presName="nodeFollowingNodes" presStyleLbl="node1" presStyleIdx="3" presStyleCnt="5" custScaleX="127252" custScaleY="118873" custRadScaleRad="94634" custRadScaleInc="118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CD7A7-F2E9-4B11-B736-5C5D1B870B9E}" type="pres">
      <dgm:prSet presAssocID="{F2AEFF6A-EA3F-4408-9696-5D49E67932CE}" presName="nodeFollowingNodes" presStyleLbl="node1" presStyleIdx="4" presStyleCnt="5" custScaleX="128748" custScaleY="129061" custRadScaleRad="106141" custRadScaleInc="-282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162186-C101-4E72-BE8D-5B223E01F71D}" srcId="{C2640888-E456-4919-B44D-3BC6772799A1}" destId="{4BCB248A-0DED-45AA-BD8B-4F04707A1D55}" srcOrd="1" destOrd="0" parTransId="{11D13AAA-86AF-4492-8C3B-D4384FB38C07}" sibTransId="{315D32D6-A0AD-4504-B43F-B23D80163DAE}"/>
    <dgm:cxn modelId="{62CC9897-DD9A-467C-98A8-B84D8688BF20}" type="presOf" srcId="{C2640888-E456-4919-B44D-3BC6772799A1}" destId="{C6F031BF-FDC8-49F7-8865-C9676027A143}" srcOrd="0" destOrd="0" presId="urn:microsoft.com/office/officeart/2005/8/layout/cycle3#3"/>
    <dgm:cxn modelId="{BF2013BB-A522-4915-8681-9C699EAFD669}" srcId="{C2640888-E456-4919-B44D-3BC6772799A1}" destId="{F2AEFF6A-EA3F-4408-9696-5D49E67932CE}" srcOrd="4" destOrd="0" parTransId="{FA78BB2D-D99A-4027-9245-8AAF826AFD58}" sibTransId="{72A9452C-F080-4A89-A559-5DC0D053C7FD}"/>
    <dgm:cxn modelId="{46B8043E-46AB-4D66-8A3C-91E79911FC0C}" srcId="{C2640888-E456-4919-B44D-3BC6772799A1}" destId="{4AF69EAE-1742-4E0C-BBFF-7BA03901C06B}" srcOrd="3" destOrd="0" parTransId="{27E03727-CBDC-452A-AE65-A6B229FE234D}" sibTransId="{834C5474-8406-48FE-BCAF-3A219FC659C0}"/>
    <dgm:cxn modelId="{0E2A72F5-80B6-4D3B-8B07-4884355F9778}" srcId="{C2640888-E456-4919-B44D-3BC6772799A1}" destId="{5BCB3241-6265-43B6-83C6-4A3558960911}" srcOrd="0" destOrd="0" parTransId="{4EF8CFF9-8CD2-4DDE-BB1A-2CE94B94B236}" sibTransId="{D7851981-581B-4950-A029-412F75EBC5E3}"/>
    <dgm:cxn modelId="{359117DA-352C-4E3E-9974-79DC6775FE82}" type="presOf" srcId="{D7851981-581B-4950-A029-412F75EBC5E3}" destId="{C2262A74-5CEE-4901-99E1-B0048DA7EF6F}" srcOrd="0" destOrd="0" presId="urn:microsoft.com/office/officeart/2005/8/layout/cycle3#3"/>
    <dgm:cxn modelId="{658E755E-D6A7-441E-9B4C-5CD1D7FBE8A6}" type="presOf" srcId="{4AF69EAE-1742-4E0C-BBFF-7BA03901C06B}" destId="{76587A2B-31FC-4D89-96E7-7B5057C1D5E2}" srcOrd="0" destOrd="0" presId="urn:microsoft.com/office/officeart/2005/8/layout/cycle3#3"/>
    <dgm:cxn modelId="{ECD2EF1F-CEA5-4D17-9A17-62AC2B968A8C}" type="presOf" srcId="{F2AEFF6A-EA3F-4408-9696-5D49E67932CE}" destId="{9C7CD7A7-F2E9-4B11-B736-5C5D1B870B9E}" srcOrd="0" destOrd="0" presId="urn:microsoft.com/office/officeart/2005/8/layout/cycle3#3"/>
    <dgm:cxn modelId="{39DEE3AA-BA41-4C6E-ACC9-DD619E013843}" type="presOf" srcId="{5BCB3241-6265-43B6-83C6-4A3558960911}" destId="{C482D3A4-D450-47A3-9A24-F5AD0EEE769C}" srcOrd="0" destOrd="0" presId="urn:microsoft.com/office/officeart/2005/8/layout/cycle3#3"/>
    <dgm:cxn modelId="{AB3BD0F9-7FE9-4AE7-889C-36E7CD2262E1}" srcId="{C2640888-E456-4919-B44D-3BC6772799A1}" destId="{DE051EFD-37DA-47C0-9A2A-D1CA115D6CE3}" srcOrd="2" destOrd="0" parTransId="{AB4AB371-288D-40A3-9916-8DFDA737D0ED}" sibTransId="{E41E5AF1-6934-48B7-805F-C8103A613DDC}"/>
    <dgm:cxn modelId="{6BD730E3-0945-48DB-9C43-C53E86168471}" type="presOf" srcId="{DE051EFD-37DA-47C0-9A2A-D1CA115D6CE3}" destId="{49B0C0DD-D6D9-4BD6-A9E4-08B08C8010F9}" srcOrd="0" destOrd="0" presId="urn:microsoft.com/office/officeart/2005/8/layout/cycle3#3"/>
    <dgm:cxn modelId="{E2A63F09-CE3E-4D44-86CF-0A64D1D97047}" type="presOf" srcId="{4BCB248A-0DED-45AA-BD8B-4F04707A1D55}" destId="{EA748A11-010C-4926-A04D-3029AD0BC4D0}" srcOrd="0" destOrd="0" presId="urn:microsoft.com/office/officeart/2005/8/layout/cycle3#3"/>
    <dgm:cxn modelId="{99220A9B-A2F0-4CD2-9685-6EA003E6F895}" type="presParOf" srcId="{C6F031BF-FDC8-49F7-8865-C9676027A143}" destId="{057ED8BF-7E18-4F47-AD11-CBA9308FABB5}" srcOrd="0" destOrd="0" presId="urn:microsoft.com/office/officeart/2005/8/layout/cycle3#3"/>
    <dgm:cxn modelId="{CFD3AE9E-769A-4FB5-A1F6-358D6A161F89}" type="presParOf" srcId="{057ED8BF-7E18-4F47-AD11-CBA9308FABB5}" destId="{C482D3A4-D450-47A3-9A24-F5AD0EEE769C}" srcOrd="0" destOrd="0" presId="urn:microsoft.com/office/officeart/2005/8/layout/cycle3#3"/>
    <dgm:cxn modelId="{0FBA885A-B179-4522-A8A2-6FE9905975F8}" type="presParOf" srcId="{057ED8BF-7E18-4F47-AD11-CBA9308FABB5}" destId="{C2262A74-5CEE-4901-99E1-B0048DA7EF6F}" srcOrd="1" destOrd="0" presId="urn:microsoft.com/office/officeart/2005/8/layout/cycle3#3"/>
    <dgm:cxn modelId="{3B4A7FB1-DE5A-4E9C-A279-DEC711F8342B}" type="presParOf" srcId="{057ED8BF-7E18-4F47-AD11-CBA9308FABB5}" destId="{EA748A11-010C-4926-A04D-3029AD0BC4D0}" srcOrd="2" destOrd="0" presId="urn:microsoft.com/office/officeart/2005/8/layout/cycle3#3"/>
    <dgm:cxn modelId="{662CD168-2609-47FB-9B1D-CBA480EC58DA}" type="presParOf" srcId="{057ED8BF-7E18-4F47-AD11-CBA9308FABB5}" destId="{49B0C0DD-D6D9-4BD6-A9E4-08B08C8010F9}" srcOrd="3" destOrd="0" presId="urn:microsoft.com/office/officeart/2005/8/layout/cycle3#3"/>
    <dgm:cxn modelId="{26A966C6-F737-4E12-B1FD-F7CD85217B20}" type="presParOf" srcId="{057ED8BF-7E18-4F47-AD11-CBA9308FABB5}" destId="{76587A2B-31FC-4D89-96E7-7B5057C1D5E2}" srcOrd="4" destOrd="0" presId="urn:microsoft.com/office/officeart/2005/8/layout/cycle3#3"/>
    <dgm:cxn modelId="{7BF4C4E1-58CE-420C-98EE-C90C3323A2FB}" type="presParOf" srcId="{057ED8BF-7E18-4F47-AD11-CBA9308FABB5}" destId="{9C7CD7A7-F2E9-4B11-B736-5C5D1B870B9E}" srcOrd="5" destOrd="0" presId="urn:microsoft.com/office/officeart/2005/8/layout/cycle3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62A74-5CEE-4901-99E1-B0048DA7EF6F}">
      <dsp:nvSpPr>
        <dsp:cNvPr id="0" name=""/>
        <dsp:cNvSpPr/>
      </dsp:nvSpPr>
      <dsp:spPr>
        <a:xfrm>
          <a:off x="722710" y="-151184"/>
          <a:ext cx="7431570" cy="6267453"/>
        </a:xfrm>
        <a:prstGeom prst="circularArrow">
          <a:avLst>
            <a:gd name="adj1" fmla="val 5544"/>
            <a:gd name="adj2" fmla="val 330680"/>
            <a:gd name="adj3" fmla="val 13356511"/>
            <a:gd name="adj4" fmla="val 1764685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2D3A4-D450-47A3-9A24-F5AD0EEE769C}">
      <dsp:nvSpPr>
        <dsp:cNvPr id="0" name=""/>
        <dsp:cNvSpPr/>
      </dsp:nvSpPr>
      <dsp:spPr>
        <a:xfrm>
          <a:off x="2522448" y="-144626"/>
          <a:ext cx="3447523" cy="1831815"/>
        </a:xfrm>
        <a:prstGeom prst="roundRect">
          <a:avLst/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5400000" scaled="1"/>
          <a:tileRect/>
        </a:gra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endParaRPr lang="en-US" sz="1600" b="1" kern="1200" dirty="0" smtClean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endParaRPr lang="en-US" sz="1600" b="1" kern="1200" dirty="0" smtClean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en-US" sz="24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Birinchi</a:t>
          </a:r>
          <a:r>
            <a:rPr lang="en-US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guruh</a:t>
          </a:r>
          <a:r>
            <a:rPr lang="en-US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komponentlari</a:t>
          </a:r>
          <a:r>
            <a:rPr lang="en-US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endParaRPr lang="ru-RU" sz="2100" kern="1200" dirty="0"/>
        </a:p>
      </dsp:txBody>
      <dsp:txXfrm>
        <a:off x="2611870" y="-55204"/>
        <a:ext cx="3268679" cy="1652971"/>
      </dsp:txXfrm>
    </dsp:sp>
    <dsp:sp modelId="{EA748A11-010C-4926-A04D-3029AD0BC4D0}">
      <dsp:nvSpPr>
        <dsp:cNvPr id="0" name=""/>
        <dsp:cNvSpPr/>
      </dsp:nvSpPr>
      <dsp:spPr>
        <a:xfrm>
          <a:off x="968484" y="4387392"/>
          <a:ext cx="3658246" cy="1345224"/>
        </a:xfrm>
        <a:prstGeom prst="roundRect">
          <a:avLst/>
        </a:prstGeom>
        <a:gradFill flip="none" rotWithShape="0">
          <a:gsLst>
            <a:gs pos="0">
              <a:srgbClr val="00E271">
                <a:tint val="66000"/>
                <a:satMod val="160000"/>
              </a:srgbClr>
            </a:gs>
            <a:gs pos="50000">
              <a:srgbClr val="00E271">
                <a:tint val="44500"/>
                <a:satMod val="160000"/>
              </a:srgbClr>
            </a:gs>
            <a:gs pos="100000">
              <a:srgbClr val="00E271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rgbClr val="7030A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mukammal ijtimoiy perseptiv qobiliyatlarga (</a:t>
          </a:r>
          <a:r>
            <a:rPr lang="en-US" sz="20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diqqat, kuzatuv­chan­lik, xayol</a:t>
          </a:r>
          <a:r>
            <a:rPr 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egaligi;</a:t>
          </a:r>
          <a:endParaRPr lang="ru-RU" sz="20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endParaRPr lang="en-US" sz="20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4152" y="4453060"/>
        <a:ext cx="3526910" cy="1213888"/>
      </dsp:txXfrm>
    </dsp:sp>
    <dsp:sp modelId="{49B0C0DD-D6D9-4BD6-A9E4-08B08C8010F9}">
      <dsp:nvSpPr>
        <dsp:cNvPr id="0" name=""/>
        <dsp:cNvSpPr/>
      </dsp:nvSpPr>
      <dsp:spPr>
        <a:xfrm>
          <a:off x="4912508" y="3596277"/>
          <a:ext cx="3984287" cy="1430351"/>
        </a:xfrm>
        <a:prstGeom prst="roundRect">
          <a:avLst/>
        </a:prstGeom>
        <a:gradFill flip="none" rotWithShape="0">
          <a:gsLst>
            <a:gs pos="0">
              <a:srgbClr val="B998E4">
                <a:tint val="66000"/>
                <a:satMod val="160000"/>
              </a:srgbClr>
            </a:gs>
            <a:gs pos="50000">
              <a:srgbClr val="B998E4">
                <a:tint val="44500"/>
                <a:satMod val="160000"/>
              </a:srgbClr>
            </a:gs>
            <a:gs pos="100000">
              <a:srgbClr val="B998E4">
                <a:tint val="23500"/>
                <a:satMod val="160000"/>
              </a:srgbClr>
            </a:gs>
          </a:gsLst>
          <a:lin ang="5400000" scaled="1"/>
          <a:tileRect/>
        </a:gradFill>
        <a:ln>
          <a:solidFill>
            <a:srgbClr val="7030A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en-US" sz="20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ta’lim-tarbiya jarayonida o‘z hissiyotini va kayfiyatini jilovlay oli­shi va turli nojo‘ya ta’sirlarga berilmaslik; </a:t>
          </a:r>
          <a:endParaRPr lang="ru-RU" sz="20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82332" y="3666101"/>
        <a:ext cx="3844639" cy="1290703"/>
      </dsp:txXfrm>
    </dsp:sp>
    <dsp:sp modelId="{76587A2B-31FC-4D89-96E7-7B5057C1D5E2}">
      <dsp:nvSpPr>
        <dsp:cNvPr id="0" name=""/>
        <dsp:cNvSpPr/>
      </dsp:nvSpPr>
      <dsp:spPr>
        <a:xfrm>
          <a:off x="191891" y="1802696"/>
          <a:ext cx="3920268" cy="1710434"/>
        </a:xfrm>
        <a:prstGeom prst="roundRect">
          <a:avLst/>
        </a:prstGeom>
        <a:gradFill flip="none" rotWithShape="0">
          <a:gsLst>
            <a:gs pos="0">
              <a:srgbClr val="EAD976">
                <a:tint val="66000"/>
                <a:satMod val="160000"/>
              </a:srgbClr>
            </a:gs>
            <a:gs pos="50000">
              <a:srgbClr val="EAD976">
                <a:tint val="44500"/>
                <a:satMod val="160000"/>
              </a:srgbClr>
            </a:gs>
            <a:gs pos="100000">
              <a:srgbClr val="EAD976">
                <a:tint val="23500"/>
                <a:satMod val="160000"/>
              </a:srgbClr>
            </a:gs>
          </a:gsLst>
          <a:lin ang="0" scaled="1"/>
          <a:tileRect/>
        </a:gradFill>
        <a:ln w="9525" cap="flat" cmpd="sng" algn="ctr">
          <a:solidFill>
            <a:srgbClr val="7030A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endParaRPr lang="en-US" sz="20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nutq texnikasini (</a:t>
          </a:r>
          <a:r>
            <a:rPr lang="en-US" sz="20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nafas olish, ovozni boshqarish, nutq tempi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bili­shi va o‘z o‘rnida qo‘llay olishi.</a:t>
          </a: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5388" y="1886193"/>
        <a:ext cx="3753274" cy="1543440"/>
      </dsp:txXfrm>
    </dsp:sp>
    <dsp:sp modelId="{9C7CD7A7-F2E9-4B11-B736-5C5D1B870B9E}">
      <dsp:nvSpPr>
        <dsp:cNvPr id="0" name=""/>
        <dsp:cNvSpPr/>
      </dsp:nvSpPr>
      <dsp:spPr>
        <a:xfrm>
          <a:off x="5218895" y="1730711"/>
          <a:ext cx="3676411" cy="1704088"/>
        </a:xfrm>
        <a:prstGeom prst="roundRect">
          <a:avLst/>
        </a:prstGeom>
        <a:gradFill flip="none" rotWithShape="1">
          <a:gsLst>
            <a:gs pos="0">
              <a:srgbClr val="00FFFF">
                <a:tint val="66000"/>
                <a:satMod val="160000"/>
              </a:srgbClr>
            </a:gs>
            <a:gs pos="50000">
              <a:srgbClr val="00FFFF">
                <a:tint val="44500"/>
                <a:satMod val="160000"/>
              </a:srgbClr>
            </a:gs>
            <a:gs pos="100000">
              <a:srgbClr val="00FFFF">
                <a:tint val="23500"/>
                <a:satMod val="160000"/>
              </a:srgbClr>
            </a:gs>
          </a:gsLst>
          <a:lin ang="5400000" scaled="1"/>
          <a:tileRect/>
        </a:gradFill>
        <a:ln>
          <a:solidFill>
            <a:srgbClr val="7030A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en-US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ta’lim-tarbiya jarayonida o‘z xatti-harakatlarini boshqarishi, (</a:t>
          </a:r>
          <a:r>
            <a:rPr lang="en-US" sz="20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mi­mi­­ka, pantomimika</a:t>
          </a:r>
          <a:r>
            <a:rPr 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ru-RU" sz="20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02082" y="1813898"/>
        <a:ext cx="3510037" cy="1537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#2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dstNode" val="node1"/>
                <dgm:param type="connRout" val="longCurve"/>
                <dgm:param type="begPts" val="midR"/>
                <dgm:param type="endPts" val="midL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dstNode" val="node1"/>
                <dgm:param type="connRout" val="longCurve"/>
                <dgm:param type="begPts" val="midL"/>
                <dgm:param type="endPts" val="midR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dstNode" val="nodeFirstNode"/>
                      <dgm:param type="connRout" val="longCurve"/>
                      <dgm:param type="begPts" val="midR"/>
                      <dgm:param type="endPts" val="midL"/>
                    </dgm:alg>
                  </dgm:if>
                  <dgm:else name="Name15">
                    <dgm:alg type="conn">
                      <dgm:param type="dstNode" val="nodeFirstNode"/>
                      <dgm:param type="connRout" val="longCurve"/>
                      <dgm:param type="begPts" val="midL"/>
                      <dgm:param type="endPts" val="midR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#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dstNode" val="node1"/>
                <dgm:param type="connRout" val="longCurve"/>
                <dgm:param type="begPts" val="midR"/>
                <dgm:param type="endPts" val="midL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dstNode" val="node1"/>
                <dgm:param type="connRout" val="longCurve"/>
                <dgm:param type="begPts" val="midL"/>
                <dgm:param type="endPts" val="midR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dstNode" val="nodeFirstNode"/>
                      <dgm:param type="connRout" val="longCurve"/>
                      <dgm:param type="begPts" val="midR"/>
                      <dgm:param type="endPts" val="midL"/>
                    </dgm:alg>
                  </dgm:if>
                  <dgm:else name="Name15">
                    <dgm:alg type="conn">
                      <dgm:param type="dstNode" val="nodeFirstNode"/>
                      <dgm:param type="connRout" val="longCurve"/>
                      <dgm:param type="begPts" val="midL"/>
                      <dgm:param type="endPts" val="midR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C86AD-8EE3-400A-8B03-965DF1AEB1BC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94FAF-BCA5-4814-907F-029A982D7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1310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665D-0DAF-47A3-85A9-61C185A696E4}" type="datetime1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10D4-AFA9-496C-A62F-BF083D181625}" type="datetime1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1D78-A0B2-4FD5-B3D6-8105BA1A13B4}" type="datetime1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F01747-8DC7-4D15-91B2-EB28158A1D2F}" type="datetime1">
              <a:rPr lang="ru-RU" smtClean="0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1098CF0-94FD-4E44-A64C-9DE5C10B9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729943D-B6F6-4DEE-84DF-F0EE8C71D0C3}" type="datetime1">
              <a:rPr lang="ru-RU" smtClean="0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D7FE59-304B-4ABF-BC12-418C646E0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9C31CA2-740F-4B28-8578-DAB1CCD28DD1}" type="datetime1">
              <a:rPr lang="ru-RU" smtClean="0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5F2AAD-7C37-4FA3-A3FE-12969B69B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73DB355-5B2F-4466-AB67-08133FC55BB2}" type="datetime1">
              <a:rPr lang="ru-RU" smtClean="0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5156F09-1342-4ADE-8915-B8FC3BBD6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CFA06F-841D-471F-B731-AB248E8DCA38}" type="datetime1">
              <a:rPr lang="ru-RU" smtClean="0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524C4F-66CF-4DF6-9E76-57610C3A7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56F926-4BF0-4A6F-A0DC-039AACFE2FB9}" type="datetime1">
              <a:rPr lang="ru-RU" smtClean="0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30C838D-851F-40B6-BDAB-5CCD48660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BF0B47-F573-4D04-A237-D3B6D30D7BD4}" type="datetime1">
              <a:rPr lang="ru-RU" smtClean="0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13A4495-2BD0-4FDA-89B3-EEB326DC2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7A63773-AAE2-4C04-9090-083CCDEB95AD}" type="datetime1">
              <a:rPr lang="ru-RU" smtClean="0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AF954CB-AC95-4046-9D66-B79CAA4B4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A7AE-C583-468E-8A40-4972C8ACF59E}" type="datetime1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116911-F505-49E4-AD73-92F367596C94}" type="datetime1">
              <a:rPr lang="ru-RU" smtClean="0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39153B-2A44-4F5E-89E7-CE06A23EE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5DB2710-ABB4-4D21-9BA0-6E5AAAA61919}" type="datetime1">
              <a:rPr lang="ru-RU" smtClean="0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9235CE4-0B74-4140-A2D5-7E3A8A979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5A5B2A-9D97-48E2-A1C8-63951394ADF2}" type="datetime1">
              <a:rPr lang="ru-RU" smtClean="0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82F0CF-CF37-4610-A5F7-B99F080DD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D6E7D-FE9B-41A2-9690-722798EDF7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07A20-CA57-48FF-AA97-C79781C11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20A2F-EFB7-4913-A4E5-9C7DC00155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9180-1350-4C72-BD8A-AC34009A1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5A27D-547D-4751-919F-866A7AEBE3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0C110-EFCD-4EFA-97A0-8B7446CB2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846D3-8F3E-4990-87AC-A9CCEDDE86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8EB47-E471-40A8-94AD-435306CDD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9560-EBC0-45C8-9B60-6F34DE9850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C1AC6-14E0-4DAD-BB7F-F6E799FCF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7C975-B681-4699-BBF9-09D4286010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DADF8-DA7C-4BC9-86A4-78BC622AB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47718-340B-4CE7-ABA5-168BCFD4EA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4B78F-0FEB-4DFB-B32F-B4323DF16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ECE-3BC7-4C4A-A9EB-A64B5637A5F0}" type="datetime1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9D9-4CFD-4579-84FC-F6FFA38CAE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6F57F-9B6A-44E9-880E-98AAF69AF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4117F-76A2-4F48-9979-63D86A5E87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070ED-FC00-42CE-8D3B-6A2B7D866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9F3CF-B631-4EED-9479-9774F7B4E4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3D25E-4082-49C7-8B4A-2D9A94BAC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364A0-5C56-4670-9B7E-34C1E25D86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575AE-79E8-486D-90F7-C4383D0C4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up 8"/>
          <p:cNvGrpSpPr/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/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18068 w 794"/>
                <a:gd name="T1" fmla="*/ 5854 h 414"/>
                <a:gd name="T2" fmla="*/ 16158 w 794"/>
                <a:gd name="T3" fmla="*/ 4714 h 414"/>
                <a:gd name="T4" fmla="*/ 12656 w 794"/>
                <a:gd name="T5" fmla="*/ 3115 h 414"/>
                <a:gd name="T6" fmla="*/ 1615 w 794"/>
                <a:gd name="T7" fmla="*/ 0 h 414"/>
                <a:gd name="T8" fmla="*/ 521 w 794"/>
                <a:gd name="T9" fmla="*/ 295 h 414"/>
                <a:gd name="T10" fmla="*/ 0 w 794"/>
                <a:gd name="T11" fmla="*/ 1231 h 414"/>
                <a:gd name="T12" fmla="*/ 635 w 794"/>
                <a:gd name="T13" fmla="*/ 2299 h 414"/>
                <a:gd name="T14" fmla="*/ 12970 w 794"/>
                <a:gd name="T15" fmla="*/ 6065 h 414"/>
                <a:gd name="T16" fmla="*/ 15673 w 794"/>
                <a:gd name="T17" fmla="*/ 5824 h 414"/>
                <a:gd name="T18" fmla="*/ 17858 w 794"/>
                <a:gd name="T19" fmla="*/ 6136 h 414"/>
                <a:gd name="T20" fmla="*/ 18068 w 794"/>
                <a:gd name="T21" fmla="*/ 5854 h 414"/>
                <a:gd name="T22" fmla="*/ 18068 w 794"/>
                <a:gd name="T23" fmla="*/ 5854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10"/>
            <p:cNvSpPr/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388 w 1586"/>
                <a:gd name="T1" fmla="*/ 0 h 821"/>
                <a:gd name="T2" fmla="*/ 3769 w 1586"/>
                <a:gd name="T3" fmla="*/ 958 h 821"/>
                <a:gd name="T4" fmla="*/ 4044 w 1586"/>
                <a:gd name="T5" fmla="*/ 1177 h 821"/>
                <a:gd name="T6" fmla="*/ 4492 w 1586"/>
                <a:gd name="T7" fmla="*/ 1461 h 821"/>
                <a:gd name="T8" fmla="*/ 4433 w 1586"/>
                <a:gd name="T9" fmla="*/ 1515 h 821"/>
                <a:gd name="T10" fmla="*/ 3823 w 1586"/>
                <a:gd name="T11" fmla="*/ 1452 h 821"/>
                <a:gd name="T12" fmla="*/ 3243 w 1586"/>
                <a:gd name="T13" fmla="*/ 1496 h 821"/>
                <a:gd name="T14" fmla="*/ 117 w 1586"/>
                <a:gd name="T15" fmla="*/ 551 h 821"/>
                <a:gd name="T16" fmla="*/ 0 w 1586"/>
                <a:gd name="T17" fmla="*/ 277 h 821"/>
                <a:gd name="T18" fmla="*/ 130 w 1586"/>
                <a:gd name="T19" fmla="*/ 59 h 821"/>
                <a:gd name="T20" fmla="*/ 388 w 1586"/>
                <a:gd name="T21" fmla="*/ 0 h 821"/>
                <a:gd name="T22" fmla="*/ 38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11"/>
            <p:cNvSpPr/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605 h 747"/>
                <a:gd name="T2" fmla="*/ 2631 w 1049"/>
                <a:gd name="T3" fmla="*/ 1391 h 747"/>
                <a:gd name="T4" fmla="*/ 2680 w 1049"/>
                <a:gd name="T5" fmla="*/ 994 h 747"/>
                <a:gd name="T6" fmla="*/ 2994 w 1049"/>
                <a:gd name="T7" fmla="*/ 786 h 747"/>
                <a:gd name="T8" fmla="*/ 223 w 1049"/>
                <a:gd name="T9" fmla="*/ 0 h 747"/>
                <a:gd name="T10" fmla="*/ 0 w 1049"/>
                <a:gd name="T11" fmla="*/ 236 h 747"/>
                <a:gd name="T12" fmla="*/ 0 w 1049"/>
                <a:gd name="T13" fmla="*/ 605 h 747"/>
                <a:gd name="T14" fmla="*/ 0 w 1049"/>
                <a:gd name="T15" fmla="*/ 60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9" name="Group 12"/>
            <p:cNvGrpSpPr/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/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310 w 150"/>
                  <a:gd name="T1" fmla="*/ 0 h 173"/>
                  <a:gd name="T2" fmla="*/ 114 w 150"/>
                  <a:gd name="T3" fmla="*/ 125 h 173"/>
                  <a:gd name="T4" fmla="*/ 0 w 150"/>
                  <a:gd name="T5" fmla="*/ 328 h 173"/>
                  <a:gd name="T6" fmla="*/ 226 w 150"/>
                  <a:gd name="T7" fmla="*/ 303 h 173"/>
                  <a:gd name="T8" fmla="*/ 291 w 150"/>
                  <a:gd name="T9" fmla="*/ 160 h 173"/>
                  <a:gd name="T10" fmla="*/ 424 w 150"/>
                  <a:gd name="T11" fmla="*/ 51 h 173"/>
                  <a:gd name="T12" fmla="*/ 310 w 150"/>
                  <a:gd name="T13" fmla="*/ 0 h 173"/>
                  <a:gd name="T14" fmla="*/ 3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Freeform 14"/>
              <p:cNvSpPr/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443 w 1684"/>
                  <a:gd name="T1" fmla="*/ 0 h 880"/>
                  <a:gd name="T2" fmla="*/ 179 w 1684"/>
                  <a:gd name="T3" fmla="*/ 97 h 880"/>
                  <a:gd name="T4" fmla="*/ 0 w 1684"/>
                  <a:gd name="T5" fmla="*/ 386 h 880"/>
                  <a:gd name="T6" fmla="*/ 191 w 1684"/>
                  <a:gd name="T7" fmla="*/ 665 h 880"/>
                  <a:gd name="T8" fmla="*/ 3362 w 1684"/>
                  <a:gd name="T9" fmla="*/ 1607 h 880"/>
                  <a:gd name="T10" fmla="*/ 4045 w 1684"/>
                  <a:gd name="T11" fmla="*/ 1548 h 880"/>
                  <a:gd name="T12" fmla="*/ 4598 w 1684"/>
                  <a:gd name="T13" fmla="*/ 1631 h 880"/>
                  <a:gd name="T14" fmla="*/ 4790 w 1684"/>
                  <a:gd name="T15" fmla="*/ 1499 h 880"/>
                  <a:gd name="T16" fmla="*/ 4272 w 1684"/>
                  <a:gd name="T17" fmla="*/ 1231 h 880"/>
                  <a:gd name="T18" fmla="*/ 4061 w 1684"/>
                  <a:gd name="T19" fmla="*/ 950 h 880"/>
                  <a:gd name="T20" fmla="*/ 3895 w 1684"/>
                  <a:gd name="T21" fmla="*/ 977 h 880"/>
                  <a:gd name="T22" fmla="*/ 4093 w 1684"/>
                  <a:gd name="T23" fmla="*/ 1231 h 880"/>
                  <a:gd name="T24" fmla="*/ 4489 w 1684"/>
                  <a:gd name="T25" fmla="*/ 1501 h 880"/>
                  <a:gd name="T26" fmla="*/ 4020 w 1684"/>
                  <a:gd name="T27" fmla="*/ 1459 h 880"/>
                  <a:gd name="T28" fmla="*/ 3467 w 1684"/>
                  <a:gd name="T29" fmla="*/ 1508 h 880"/>
                  <a:gd name="T30" fmla="*/ 3569 w 1684"/>
                  <a:gd name="T31" fmla="*/ 1204 h 880"/>
                  <a:gd name="T32" fmla="*/ 3806 w 1684"/>
                  <a:gd name="T33" fmla="*/ 997 h 880"/>
                  <a:gd name="T34" fmla="*/ 3529 w 1684"/>
                  <a:gd name="T35" fmla="*/ 1023 h 880"/>
                  <a:gd name="T36" fmla="*/ 3314 w 1684"/>
                  <a:gd name="T37" fmla="*/ 1220 h 880"/>
                  <a:gd name="T38" fmla="*/ 3240 w 1684"/>
                  <a:gd name="T39" fmla="*/ 1467 h 880"/>
                  <a:gd name="T40" fmla="*/ 305 w 1684"/>
                  <a:gd name="T41" fmla="*/ 575 h 880"/>
                  <a:gd name="T42" fmla="*/ 227 w 1684"/>
                  <a:gd name="T43" fmla="*/ 398 h 880"/>
                  <a:gd name="T44" fmla="*/ 293 w 1684"/>
                  <a:gd name="T45" fmla="*/ 177 h 880"/>
                  <a:gd name="T46" fmla="*/ 616 w 1684"/>
                  <a:gd name="T47" fmla="*/ 0 h 880"/>
                  <a:gd name="T48" fmla="*/ 443 w 1684"/>
                  <a:gd name="T49" fmla="*/ 0 h 880"/>
                  <a:gd name="T50" fmla="*/ 44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Freeform 15"/>
              <p:cNvSpPr/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85 w 1190"/>
                  <a:gd name="T1" fmla="*/ 0 h 500"/>
                  <a:gd name="T2" fmla="*/ 3385 w 1190"/>
                  <a:gd name="T3" fmla="*/ 907 h 500"/>
                  <a:gd name="T4" fmla="*/ 3059 w 1190"/>
                  <a:gd name="T5" fmla="*/ 926 h 500"/>
                  <a:gd name="T6" fmla="*/ 0 w 1190"/>
                  <a:gd name="T7" fmla="*/ 50 h 500"/>
                  <a:gd name="T8" fmla="*/ 285 w 1190"/>
                  <a:gd name="T9" fmla="*/ 0 h 500"/>
                  <a:gd name="T10" fmla="*/ 28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Freeform 16"/>
              <p:cNvSpPr/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332 w 160"/>
                  <a:gd name="T1" fmla="*/ 0 h 335"/>
                  <a:gd name="T2" fmla="*/ 54 w 160"/>
                  <a:gd name="T3" fmla="*/ 195 h 335"/>
                  <a:gd name="T4" fmla="*/ 0 w 160"/>
                  <a:gd name="T5" fmla="*/ 421 h 335"/>
                  <a:gd name="T6" fmla="*/ 95 w 160"/>
                  <a:gd name="T7" fmla="*/ 575 h 335"/>
                  <a:gd name="T8" fmla="*/ 268 w 160"/>
                  <a:gd name="T9" fmla="*/ 614 h 335"/>
                  <a:gd name="T10" fmla="*/ 217 w 160"/>
                  <a:gd name="T11" fmla="*/ 281 h 335"/>
                  <a:gd name="T12" fmla="*/ 457 w 160"/>
                  <a:gd name="T13" fmla="*/ 32 h 335"/>
                  <a:gd name="T14" fmla="*/ 332 w 160"/>
                  <a:gd name="T15" fmla="*/ 0 h 335"/>
                  <a:gd name="T16" fmla="*/ 332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Freeform 17"/>
              <p:cNvSpPr/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40 w 489"/>
                  <a:gd name="T1" fmla="*/ 64 h 296"/>
                  <a:gd name="T2" fmla="*/ 451 w 489"/>
                  <a:gd name="T3" fmla="*/ 123 h 296"/>
                  <a:gd name="T4" fmla="*/ 914 w 489"/>
                  <a:gd name="T5" fmla="*/ 255 h 296"/>
                  <a:gd name="T6" fmla="*/ 1242 w 489"/>
                  <a:gd name="T7" fmla="*/ 453 h 296"/>
                  <a:gd name="T8" fmla="*/ 920 w 489"/>
                  <a:gd name="T9" fmla="*/ 428 h 296"/>
                  <a:gd name="T10" fmla="*/ 391 w 489"/>
                  <a:gd name="T11" fmla="*/ 272 h 296"/>
                  <a:gd name="T12" fmla="*/ 141 w 489"/>
                  <a:gd name="T13" fmla="*/ 149 h 296"/>
                  <a:gd name="T14" fmla="*/ 301 w 489"/>
                  <a:gd name="T15" fmla="*/ 303 h 296"/>
                  <a:gd name="T16" fmla="*/ 767 w 489"/>
                  <a:gd name="T17" fmla="*/ 502 h 296"/>
                  <a:gd name="T18" fmla="*/ 1314 w 489"/>
                  <a:gd name="T19" fmla="*/ 551 h 296"/>
                  <a:gd name="T20" fmla="*/ 1379 w 489"/>
                  <a:gd name="T21" fmla="*/ 416 h 296"/>
                  <a:gd name="T22" fmla="*/ 1112 w 489"/>
                  <a:gd name="T23" fmla="*/ 224 h 296"/>
                  <a:gd name="T24" fmla="*/ 479 w 489"/>
                  <a:gd name="T25" fmla="*/ 32 h 296"/>
                  <a:gd name="T26" fmla="*/ 0 w 489"/>
                  <a:gd name="T27" fmla="*/ 0 h 296"/>
                  <a:gd name="T28" fmla="*/ 40 w 489"/>
                  <a:gd name="T29" fmla="*/ 64 h 296"/>
                  <a:gd name="T30" fmla="*/ 40 w 489"/>
                  <a:gd name="T31" fmla="*/ 6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Group 18"/>
          <p:cNvGrpSpPr/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/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95 w 794"/>
                <a:gd name="T1" fmla="*/ 140 h 414"/>
                <a:gd name="T2" fmla="*/ 353 w 794"/>
                <a:gd name="T3" fmla="*/ 113 h 414"/>
                <a:gd name="T4" fmla="*/ 276 w 794"/>
                <a:gd name="T5" fmla="*/ 74 h 414"/>
                <a:gd name="T6" fmla="*/ 35 w 794"/>
                <a:gd name="T7" fmla="*/ 0 h 414"/>
                <a:gd name="T8" fmla="*/ 11 w 794"/>
                <a:gd name="T9" fmla="*/ 7 h 414"/>
                <a:gd name="T10" fmla="*/ 0 w 794"/>
                <a:gd name="T11" fmla="*/ 30 h 414"/>
                <a:gd name="T12" fmla="*/ 13 w 794"/>
                <a:gd name="T13" fmla="*/ 55 h 414"/>
                <a:gd name="T14" fmla="*/ 284 w 794"/>
                <a:gd name="T15" fmla="*/ 145 h 414"/>
                <a:gd name="T16" fmla="*/ 343 w 794"/>
                <a:gd name="T17" fmla="*/ 139 h 414"/>
                <a:gd name="T18" fmla="*/ 391 w 794"/>
                <a:gd name="T19" fmla="*/ 147 h 414"/>
                <a:gd name="T20" fmla="*/ 395 w 794"/>
                <a:gd name="T21" fmla="*/ 140 h 414"/>
                <a:gd name="T22" fmla="*/ 395 w 794"/>
                <a:gd name="T23" fmla="*/ 14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Freeform 20"/>
            <p:cNvSpPr/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8 w 1586"/>
                <a:gd name="T1" fmla="*/ 0 h 821"/>
                <a:gd name="T2" fmla="*/ 82 w 1586"/>
                <a:gd name="T3" fmla="*/ 23 h 821"/>
                <a:gd name="T4" fmla="*/ 88 w 1586"/>
                <a:gd name="T5" fmla="*/ 28 h 821"/>
                <a:gd name="T6" fmla="*/ 98 w 1586"/>
                <a:gd name="T7" fmla="*/ 35 h 821"/>
                <a:gd name="T8" fmla="*/ 97 w 1586"/>
                <a:gd name="T9" fmla="*/ 36 h 821"/>
                <a:gd name="T10" fmla="*/ 83 w 1586"/>
                <a:gd name="T11" fmla="*/ 35 h 821"/>
                <a:gd name="T12" fmla="*/ 71 w 1586"/>
                <a:gd name="T13" fmla="*/ 36 h 821"/>
                <a:gd name="T14" fmla="*/ 3 w 1586"/>
                <a:gd name="T15" fmla="*/ 13 h 821"/>
                <a:gd name="T16" fmla="*/ 0 w 1586"/>
                <a:gd name="T17" fmla="*/ 7 h 821"/>
                <a:gd name="T18" fmla="*/ 3 w 1586"/>
                <a:gd name="T19" fmla="*/ 1 h 821"/>
                <a:gd name="T20" fmla="*/ 8 w 1586"/>
                <a:gd name="T21" fmla="*/ 0 h 821"/>
                <a:gd name="T22" fmla="*/ 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Freeform 21"/>
            <p:cNvSpPr/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15 h 747"/>
                <a:gd name="T2" fmla="*/ 58 w 1049"/>
                <a:gd name="T3" fmla="*/ 33 h 747"/>
                <a:gd name="T4" fmla="*/ 59 w 1049"/>
                <a:gd name="T5" fmla="*/ 24 h 747"/>
                <a:gd name="T6" fmla="*/ 65 w 1049"/>
                <a:gd name="T7" fmla="*/ 19 h 747"/>
                <a:gd name="T8" fmla="*/ 5 w 1049"/>
                <a:gd name="T9" fmla="*/ 0 h 747"/>
                <a:gd name="T10" fmla="*/ 0 w 1049"/>
                <a:gd name="T11" fmla="*/ 6 h 747"/>
                <a:gd name="T12" fmla="*/ 0 w 1049"/>
                <a:gd name="T13" fmla="*/ 15 h 747"/>
                <a:gd name="T14" fmla="*/ 0 w 1049"/>
                <a:gd name="T15" fmla="*/ 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" name="Group 22"/>
            <p:cNvGrpSpPr/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/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7 w 150"/>
                  <a:gd name="T1" fmla="*/ 0 h 173"/>
                  <a:gd name="T2" fmla="*/ 2 w 150"/>
                  <a:gd name="T3" fmla="*/ 3 h 173"/>
                  <a:gd name="T4" fmla="*/ 0 w 150"/>
                  <a:gd name="T5" fmla="*/ 8 h 173"/>
                  <a:gd name="T6" fmla="*/ 5 w 150"/>
                  <a:gd name="T7" fmla="*/ 7 h 173"/>
                  <a:gd name="T8" fmla="*/ 6 w 150"/>
                  <a:gd name="T9" fmla="*/ 4 h 173"/>
                  <a:gd name="T10" fmla="*/ 9 w 150"/>
                  <a:gd name="T11" fmla="*/ 1 h 173"/>
                  <a:gd name="T12" fmla="*/ 7 w 150"/>
                  <a:gd name="T13" fmla="*/ 0 h 173"/>
                  <a:gd name="T14" fmla="*/ 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Freeform 24"/>
              <p:cNvSpPr/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0 w 1684"/>
                  <a:gd name="T1" fmla="*/ 0 h 880"/>
                  <a:gd name="T2" fmla="*/ 4 w 1684"/>
                  <a:gd name="T3" fmla="*/ 2 h 880"/>
                  <a:gd name="T4" fmla="*/ 0 w 1684"/>
                  <a:gd name="T5" fmla="*/ 9 h 880"/>
                  <a:gd name="T6" fmla="*/ 4 w 1684"/>
                  <a:gd name="T7" fmla="*/ 16 h 880"/>
                  <a:gd name="T8" fmla="*/ 73 w 1684"/>
                  <a:gd name="T9" fmla="*/ 38 h 880"/>
                  <a:gd name="T10" fmla="*/ 88 w 1684"/>
                  <a:gd name="T11" fmla="*/ 37 h 880"/>
                  <a:gd name="T12" fmla="*/ 100 w 1684"/>
                  <a:gd name="T13" fmla="*/ 39 h 880"/>
                  <a:gd name="T14" fmla="*/ 105 w 1684"/>
                  <a:gd name="T15" fmla="*/ 36 h 880"/>
                  <a:gd name="T16" fmla="*/ 93 w 1684"/>
                  <a:gd name="T17" fmla="*/ 29 h 880"/>
                  <a:gd name="T18" fmla="*/ 89 w 1684"/>
                  <a:gd name="T19" fmla="*/ 23 h 880"/>
                  <a:gd name="T20" fmla="*/ 85 w 1684"/>
                  <a:gd name="T21" fmla="*/ 23 h 880"/>
                  <a:gd name="T22" fmla="*/ 90 w 1684"/>
                  <a:gd name="T23" fmla="*/ 29 h 880"/>
                  <a:gd name="T24" fmla="*/ 98 w 1684"/>
                  <a:gd name="T25" fmla="*/ 36 h 880"/>
                  <a:gd name="T26" fmla="*/ 88 w 1684"/>
                  <a:gd name="T27" fmla="*/ 35 h 880"/>
                  <a:gd name="T28" fmla="*/ 76 w 1684"/>
                  <a:gd name="T29" fmla="*/ 36 h 880"/>
                  <a:gd name="T30" fmla="*/ 78 w 1684"/>
                  <a:gd name="T31" fmla="*/ 29 h 880"/>
                  <a:gd name="T32" fmla="*/ 83 w 1684"/>
                  <a:gd name="T33" fmla="*/ 24 h 880"/>
                  <a:gd name="T34" fmla="*/ 77 w 1684"/>
                  <a:gd name="T35" fmla="*/ 24 h 880"/>
                  <a:gd name="T36" fmla="*/ 72 w 1684"/>
                  <a:gd name="T37" fmla="*/ 29 h 880"/>
                  <a:gd name="T38" fmla="*/ 71 w 1684"/>
                  <a:gd name="T39" fmla="*/ 35 h 880"/>
                  <a:gd name="T40" fmla="*/ 7 w 1684"/>
                  <a:gd name="T41" fmla="*/ 14 h 880"/>
                  <a:gd name="T42" fmla="*/ 5 w 1684"/>
                  <a:gd name="T43" fmla="*/ 10 h 880"/>
                  <a:gd name="T44" fmla="*/ 6 w 1684"/>
                  <a:gd name="T45" fmla="*/ 4 h 880"/>
                  <a:gd name="T46" fmla="*/ 13 w 1684"/>
                  <a:gd name="T47" fmla="*/ 0 h 880"/>
                  <a:gd name="T48" fmla="*/ 10 w 1684"/>
                  <a:gd name="T49" fmla="*/ 0 h 880"/>
                  <a:gd name="T50" fmla="*/ 1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" name="Freeform 25"/>
              <p:cNvSpPr/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6 w 1190"/>
                  <a:gd name="T1" fmla="*/ 0 h 500"/>
                  <a:gd name="T2" fmla="*/ 74 w 1190"/>
                  <a:gd name="T3" fmla="*/ 21 h 500"/>
                  <a:gd name="T4" fmla="*/ 67 w 1190"/>
                  <a:gd name="T5" fmla="*/ 22 h 500"/>
                  <a:gd name="T6" fmla="*/ 0 w 1190"/>
                  <a:gd name="T7" fmla="*/ 1 h 500"/>
                  <a:gd name="T8" fmla="*/ 6 w 1190"/>
                  <a:gd name="T9" fmla="*/ 0 h 500"/>
                  <a:gd name="T10" fmla="*/ 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Freeform 26"/>
              <p:cNvSpPr/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7 w 160"/>
                  <a:gd name="T1" fmla="*/ 0 h 335"/>
                  <a:gd name="T2" fmla="*/ 1 w 160"/>
                  <a:gd name="T3" fmla="*/ 5 h 335"/>
                  <a:gd name="T4" fmla="*/ 0 w 160"/>
                  <a:gd name="T5" fmla="*/ 10 h 335"/>
                  <a:gd name="T6" fmla="*/ 2 w 160"/>
                  <a:gd name="T7" fmla="*/ 14 h 335"/>
                  <a:gd name="T8" fmla="*/ 6 w 160"/>
                  <a:gd name="T9" fmla="*/ 15 h 335"/>
                  <a:gd name="T10" fmla="*/ 5 w 160"/>
                  <a:gd name="T11" fmla="*/ 7 h 335"/>
                  <a:gd name="T12" fmla="*/ 10 w 160"/>
                  <a:gd name="T13" fmla="*/ 1 h 335"/>
                  <a:gd name="T14" fmla="*/ 7 w 160"/>
                  <a:gd name="T15" fmla="*/ 0 h 335"/>
                  <a:gd name="T16" fmla="*/ 7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" name="Freeform 27"/>
              <p:cNvSpPr/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 w 489"/>
                  <a:gd name="T1" fmla="*/ 1 h 296"/>
                  <a:gd name="T2" fmla="*/ 10 w 489"/>
                  <a:gd name="T3" fmla="*/ 3 h 296"/>
                  <a:gd name="T4" fmla="*/ 20 w 489"/>
                  <a:gd name="T5" fmla="*/ 6 h 296"/>
                  <a:gd name="T6" fmla="*/ 27 w 489"/>
                  <a:gd name="T7" fmla="*/ 11 h 296"/>
                  <a:gd name="T8" fmla="*/ 20 w 489"/>
                  <a:gd name="T9" fmla="*/ 10 h 296"/>
                  <a:gd name="T10" fmla="*/ 9 w 489"/>
                  <a:gd name="T11" fmla="*/ 6 h 296"/>
                  <a:gd name="T12" fmla="*/ 3 w 489"/>
                  <a:gd name="T13" fmla="*/ 4 h 296"/>
                  <a:gd name="T14" fmla="*/ 7 w 489"/>
                  <a:gd name="T15" fmla="*/ 7 h 296"/>
                  <a:gd name="T16" fmla="*/ 17 w 489"/>
                  <a:gd name="T17" fmla="*/ 12 h 296"/>
                  <a:gd name="T18" fmla="*/ 29 w 489"/>
                  <a:gd name="T19" fmla="*/ 13 h 296"/>
                  <a:gd name="T20" fmla="*/ 30 w 489"/>
                  <a:gd name="T21" fmla="*/ 10 h 296"/>
                  <a:gd name="T22" fmla="*/ 24 w 489"/>
                  <a:gd name="T23" fmla="*/ 5 h 296"/>
                  <a:gd name="T24" fmla="*/ 10 w 489"/>
                  <a:gd name="T25" fmla="*/ 1 h 296"/>
                  <a:gd name="T26" fmla="*/ 0 w 489"/>
                  <a:gd name="T27" fmla="*/ 0 h 296"/>
                  <a:gd name="T28" fmla="*/ 1 w 489"/>
                  <a:gd name="T29" fmla="*/ 1 h 296"/>
                  <a:gd name="T30" fmla="*/ 1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5" name="Freeform 28"/>
          <p:cNvSpPr/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Freeform 29"/>
          <p:cNvSpPr/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311FD-BA7E-40A3-93A2-2CDA2B42D74A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06.05.2024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C3A09-645A-485F-970C-060459265E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212C4-89E2-4387-BA0B-F22D9FA051CA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06.05.2024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8CB7D-D857-4FD0-863C-B9E1F42EAF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6BA00-3B08-44E9-A5C3-C1FFF8AFF571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06.05.2024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98DFA-2F45-4F5E-BA50-2C61A67A8D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AE424-13B6-4819-A885-A4110CEB84CC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06.05.2024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F100-D0FB-41AD-98D5-6EE121D3B3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692EC-75C7-4833-BF90-572DAE80D77F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06.05.2024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F21FF-CB26-4777-8213-8DA1C6942A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13CC2-D787-49CB-970E-FF88C15BBCC9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06.05.2024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A682E-D934-4803-8DBE-3436CAB380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8FB1-B1CB-4FD4-B2DC-6BB07422B432}" type="datetime1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29E92-AF33-48EE-BB34-A2C4FED7A6F8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06.05.2024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371C1-D91B-427F-A57B-B043772D8C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6746-8B9E-4B28-A97E-4324548F4C5E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06.05.2024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AD8AA-B3F6-4944-AC4D-B67E37964E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F5333-CC5B-4BAD-B3E7-9DB44BA8604A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06.05.2024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0CCA-87E1-422D-92EA-8090E0CB446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C05A-465C-463D-918C-EF663A37C0A4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06.05.2024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61A29-93DF-4699-B399-09B6398EDA6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F5689-A3AD-4A6F-857F-E4DD2D1809D9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06.05.2024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E7348-08BC-4A7A-A071-BBB7BB4749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372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858000" y="5105400"/>
            <a:ext cx="1828800" cy="990600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25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048000"/>
            <a:ext cx="4343400" cy="1362075"/>
          </a:xfrm>
        </p:spPr>
        <p:txBody>
          <a:bodyPr anchor="b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81800" y="5334000"/>
            <a:ext cx="2133600" cy="990600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5D325-F4DE-494F-B5D4-62ABD49EA074}" type="datetime1">
              <a:rPr lang="ru-RU" smtClean="0"/>
              <a:pPr>
                <a:defRPr/>
              </a:pPr>
              <a:t>06.05.2024</a:t>
            </a:fld>
            <a:endParaRPr lang="ru-RU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7B38EB-C14D-4DA8-9043-F5A1DAFC4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/>
          <a:lstStyle>
            <a:lvl1pPr algn="l" eaLnBrk="1" latinLnBrk="0" hangingPunct="1">
              <a:defRPr kumimoji="0"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41F87-F0D2-45E8-A948-D8D10FA5F5B6}" type="datetime1">
              <a:rPr lang="ru-RU" smtClean="0"/>
              <a:pPr>
                <a:defRPr/>
              </a:pPr>
              <a:t>06.05.2024</a:t>
            </a:fld>
            <a:endParaRPr lang="ru-RU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9B2A173-F9BC-4D89-8434-D1E985A3B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AB4FE-B25C-40C8-A8D3-18117C94EC2C}" type="datetime1">
              <a:rPr lang="ru-RU" smtClean="0"/>
              <a:pPr>
                <a:defRPr/>
              </a:pPr>
              <a:t>06.05.2024</a:t>
            </a:fld>
            <a:endParaRPr lang="ru-RU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356A7C-AD0A-473A-87CB-5F4963021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r>
              <a:rPr lang="ru-RU" smtClean="0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18DCC-FDFD-4E3E-B5EE-A46CFF08826E}" type="datetime1">
              <a:rPr lang="ru-RU" smtClean="0"/>
              <a:pPr>
                <a:defRPr/>
              </a:pPr>
              <a:t>06.05.2024</a:t>
            </a:fld>
            <a:endParaRPr lang="ru-RU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E5F11B-B710-4ABF-B60D-4F64DC94D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AABB-ABF7-468E-BE3C-6F2C4DA558CE}" type="datetime1">
              <a:rPr lang="ru-RU" smtClean="0"/>
              <a:pPr/>
              <a:t>06.05.2024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r>
              <a:rPr lang="ru-RU" smtClean="0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B8042-F244-409F-ADD8-3505E9203692}" type="datetime1">
              <a:rPr lang="ru-RU" smtClean="0"/>
              <a:pPr>
                <a:defRPr/>
              </a:pPr>
              <a:t>06.05.2024</a:t>
            </a:fld>
            <a:endParaRPr lang="ru-RU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E957BD-9219-4901-B978-1D86C73C9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r>
              <a:rPr lang="ru-RU" smtClean="0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C963A-44A2-4587-83FA-E08B24B93955}" type="datetime1">
              <a:rPr lang="ru-RU" smtClean="0"/>
              <a:pPr>
                <a:defRPr/>
              </a:pPr>
              <a:t>06.05.2024</a:t>
            </a:fld>
            <a:endParaRPr lang="ru-RU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F987CD-B9A7-4A1D-B5A5-433C23E27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A0A2F-8358-4BFF-B014-4E7453DFD058}" type="datetime1">
              <a:rPr lang="ru-RU" smtClean="0"/>
              <a:pPr>
                <a:defRPr/>
              </a:pPr>
              <a:t>06.05.2024</a:t>
            </a:fld>
            <a:endParaRPr lang="ru-RU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26EF58-3A10-42B1-80BA-E6A4F4A29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3F5BD-83A9-4F59-B6D8-9D34BD392744}" type="datetime1">
              <a:rPr lang="ru-RU" smtClean="0"/>
              <a:pPr>
                <a:defRPr/>
              </a:pPr>
              <a:t>06.05.2024</a:t>
            </a:fld>
            <a:endParaRPr lang="ru-RU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2770C0-C79B-4E36-B1CF-7AF36BD39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BF366-69A7-48B3-B98A-6788B2BC2430}" type="datetime1">
              <a:rPr lang="ru-RU" smtClean="0"/>
              <a:pPr>
                <a:defRPr/>
              </a:pPr>
              <a:t>06.05.2024</a:t>
            </a:fld>
            <a:endParaRPr lang="ru-RU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D4B6AF-73E1-45B9-BFEA-E9E9649B9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C72E7-7BB6-4C07-B3BB-6D2745769CB6}" type="datetime1">
              <a:rPr lang="ru-RU" smtClean="0"/>
              <a:pPr>
                <a:defRPr/>
              </a:pPr>
              <a:t>06.05.2024</a:t>
            </a:fld>
            <a:endParaRPr lang="ru-RU" smtClean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5438FD-D28D-4751-AC4E-49CD0F22A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93C6E-1FAA-4527-884C-F798FF6AEECD}" type="datetime1">
              <a:rPr lang="ru-RU" smtClean="0"/>
              <a:pPr>
                <a:defRPr/>
              </a:pPr>
              <a:t>06.05.2024</a:t>
            </a:fld>
            <a:endParaRPr lang="ru-RU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3A80FA3-6752-410B-80EA-15C74A07E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1F0D268-388D-4A2A-864C-2242A4809E16}" type="datetime1">
              <a:rPr lang="ru-RU" smtClean="0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9A5E8EE-3EC9-4FD9-9A43-CD10E09B5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17FCFCF-E855-4729-9196-A8E4919F5B91}" type="datetime1">
              <a:rPr lang="ru-RU" smtClean="0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ED99F3-D167-45B5-82C1-A7AD33030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3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1E98E87-63BA-46C3-8110-8577E9CDB54A}" type="datetime1">
              <a:rPr lang="ru-RU" smtClean="0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3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F566C6-6A92-4914-A79A-1768CCF65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F85D-837A-4E0C-9958-C94AF621DCB1}" type="datetime1">
              <a:rPr lang="ru-RU" smtClean="0"/>
              <a:pPr/>
              <a:t>06.05.2024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0CCF66-E3E5-46F3-852D-48C5370478CE}" type="datetime1">
              <a:rPr lang="ru-RU" smtClean="0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3BD27C-C800-40B5-B140-1AB31BC13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EC9882E-284A-4B9F-B663-2B080D100763}" type="datetime1">
              <a:rPr lang="ru-RU" smtClean="0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260DD49-2D4D-42E2-BD94-A2E764669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EE5118-9A14-4266-B347-80938B1672AA}" type="datetime1">
              <a:rPr lang="ru-RU" smtClean="0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8BEA16C-97FF-4441-B023-6D7A3689A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88362B1-2EF3-45BC-8F12-DC8B8C979882}" type="datetime1">
              <a:rPr lang="ru-RU" smtClean="0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E568FC-E856-483C-8D3D-B5642A7D7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6213837-6A2F-4529-9030-0A8578478E9A}" type="datetime1">
              <a:rPr lang="ru-RU" smtClean="0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80ED34-9078-4A3C-9320-1A39EF0AA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6A8A76-F960-4E0C-895F-D65188EDFC0B}" type="datetime1">
              <a:rPr lang="ru-RU" smtClean="0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B3D63E9-58F2-403E-90E7-39190C550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AE9FAB-EE92-48B8-BC9B-16BC9517AEF4}" type="datetime1">
              <a:rPr lang="ru-RU" smtClean="0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CCC2FFA-986E-4ABA-87AA-5C2C0BD0F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AD9E03C-A12C-4805-98B8-9E0C34B1802F}" type="datetime1">
              <a:rPr lang="ru-RU" smtClean="0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DA8205-2699-4106-B4CF-886EC9ACF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A202-4C2A-487F-8BA6-A3AFDDD06D3A}" type="datetime1">
              <a:rPr lang="ru-RU" smtClean="0"/>
              <a:pPr/>
              <a:t>06.05.2024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3F4E-E6BD-47E3-94C4-0A57A806F5CD}" type="datetime1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8C38-C261-4B63-BA41-9F7B9BBB3FF9}" type="datetime1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9695DE1-385E-413D-88E5-D516E2DBEC3E}" type="datetime1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4F0DCE-8E96-45E7-A0D2-D01B5CFE09E9}" type="datetime1">
              <a:rPr lang="ru-RU" smtClean="0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B568F-BDA1-4DA3-937C-324120B4C19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09C80E-9277-4A43-AA2A-3475F1DF76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045E3A-CC38-4147-8197-DA9813B7CC9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/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B32BC6-5C89-4DD9-BF51-96BA002FE6BD}" type="datetime1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EFF677-382D-4707-B561-A6A8152D156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/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" name="Freeform 9"/>
          <p:cNvSpPr/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034" name="Group 10"/>
          <p:cNvGrpSpPr/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/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99 w 2177"/>
                <a:gd name="T1" fmla="*/ 158 h 1298"/>
                <a:gd name="T2" fmla="*/ 178 w 2177"/>
                <a:gd name="T3" fmla="*/ 139 h 1298"/>
                <a:gd name="T4" fmla="*/ 167 w 2177"/>
                <a:gd name="T5" fmla="*/ 60 h 1298"/>
                <a:gd name="T6" fmla="*/ 268 w 2177"/>
                <a:gd name="T7" fmla="*/ 42 h 1298"/>
                <a:gd name="T8" fmla="*/ 273 w 2177"/>
                <a:gd name="T9" fmla="*/ 26 h 1298"/>
                <a:gd name="T10" fmla="*/ 263 w 2177"/>
                <a:gd name="T11" fmla="*/ 13 h 1298"/>
                <a:gd name="T12" fmla="*/ 160 w 2177"/>
                <a:gd name="T13" fmla="*/ 27 h 1298"/>
                <a:gd name="T14" fmla="*/ 153 w 2177"/>
                <a:gd name="T15" fmla="*/ 4 h 1298"/>
                <a:gd name="T16" fmla="*/ 136 w 2177"/>
                <a:gd name="T17" fmla="*/ 0 h 1298"/>
                <a:gd name="T18" fmla="*/ 120 w 2177"/>
                <a:gd name="T19" fmla="*/ 4 h 1298"/>
                <a:gd name="T20" fmla="*/ 111 w 2177"/>
                <a:gd name="T21" fmla="*/ 14 h 1298"/>
                <a:gd name="T22" fmla="*/ 118 w 2177"/>
                <a:gd name="T23" fmla="*/ 36 h 1298"/>
                <a:gd name="T24" fmla="*/ 83 w 2177"/>
                <a:gd name="T25" fmla="*/ 56 h 1298"/>
                <a:gd name="T26" fmla="*/ 123 w 2177"/>
                <a:gd name="T27" fmla="*/ 60 h 1298"/>
                <a:gd name="T28" fmla="*/ 139 w 2177"/>
                <a:gd name="T29" fmla="*/ 112 h 1298"/>
                <a:gd name="T30" fmla="*/ 18 w 2177"/>
                <a:gd name="T31" fmla="*/ 59 h 1298"/>
                <a:gd name="T32" fmla="*/ 6 w 2177"/>
                <a:gd name="T33" fmla="*/ 64 h 1298"/>
                <a:gd name="T34" fmla="*/ 0 w 2177"/>
                <a:gd name="T35" fmla="*/ 80 h 1298"/>
                <a:gd name="T36" fmla="*/ 7 w 2177"/>
                <a:gd name="T37" fmla="*/ 98 h 1298"/>
                <a:gd name="T38" fmla="*/ 143 w 2177"/>
                <a:gd name="T39" fmla="*/ 161 h 1298"/>
                <a:gd name="T40" fmla="*/ 173 w 2177"/>
                <a:gd name="T41" fmla="*/ 157 h 1298"/>
                <a:gd name="T42" fmla="*/ 197 w 2177"/>
                <a:gd name="T43" fmla="*/ 163 h 1298"/>
                <a:gd name="T44" fmla="*/ 199 w 2177"/>
                <a:gd name="T45" fmla="*/ 158 h 1298"/>
                <a:gd name="T46" fmla="*/ 199 w 2177"/>
                <a:gd name="T47" fmla="*/ 158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2" name="Freeform 12"/>
            <p:cNvSpPr/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15 w 143"/>
                <a:gd name="T3" fmla="*/ 0 h 258"/>
                <a:gd name="T4" fmla="*/ 17 w 143"/>
                <a:gd name="T5" fmla="*/ 30 h 258"/>
                <a:gd name="T6" fmla="*/ 1 w 143"/>
                <a:gd name="T7" fmla="*/ 33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3" name="Freeform 13"/>
            <p:cNvSpPr/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7 w 1586"/>
                <a:gd name="T1" fmla="*/ 0 h 821"/>
                <a:gd name="T2" fmla="*/ 166 w 1586"/>
                <a:gd name="T3" fmla="*/ 64 h 821"/>
                <a:gd name="T4" fmla="*/ 178 w 1586"/>
                <a:gd name="T5" fmla="*/ 79 h 821"/>
                <a:gd name="T6" fmla="*/ 198 w 1586"/>
                <a:gd name="T7" fmla="*/ 99 h 821"/>
                <a:gd name="T8" fmla="*/ 195 w 1586"/>
                <a:gd name="T9" fmla="*/ 102 h 821"/>
                <a:gd name="T10" fmla="*/ 168 w 1586"/>
                <a:gd name="T11" fmla="*/ 98 h 821"/>
                <a:gd name="T12" fmla="*/ 143 w 1586"/>
                <a:gd name="T13" fmla="*/ 101 h 821"/>
                <a:gd name="T14" fmla="*/ 5 w 1586"/>
                <a:gd name="T15" fmla="*/ 37 h 821"/>
                <a:gd name="T16" fmla="*/ 0 w 1586"/>
                <a:gd name="T17" fmla="*/ 18 h 821"/>
                <a:gd name="T18" fmla="*/ 5 w 1586"/>
                <a:gd name="T19" fmla="*/ 4 h 821"/>
                <a:gd name="T20" fmla="*/ 17 w 1586"/>
                <a:gd name="T21" fmla="*/ 0 h 821"/>
                <a:gd name="T22" fmla="*/ 1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4" name="Freeform 14"/>
            <p:cNvSpPr/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41 h 747"/>
                <a:gd name="T2" fmla="*/ 116 w 1049"/>
                <a:gd name="T3" fmla="*/ 94 h 747"/>
                <a:gd name="T4" fmla="*/ 118 w 1049"/>
                <a:gd name="T5" fmla="*/ 67 h 747"/>
                <a:gd name="T6" fmla="*/ 132 w 1049"/>
                <a:gd name="T7" fmla="*/ 53 h 747"/>
                <a:gd name="T8" fmla="*/ 10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5" name="Freeform 15"/>
            <p:cNvSpPr/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4 h 241"/>
                <a:gd name="T2" fmla="*/ 19 w 272"/>
                <a:gd name="T3" fmla="*/ 0 h 241"/>
                <a:gd name="T4" fmla="*/ 31 w 272"/>
                <a:gd name="T5" fmla="*/ 5 h 241"/>
                <a:gd name="T6" fmla="*/ 33 w 272"/>
                <a:gd name="T7" fmla="*/ 18 h 241"/>
                <a:gd name="T8" fmla="*/ 20 w 272"/>
                <a:gd name="T9" fmla="*/ 19 h 241"/>
                <a:gd name="T10" fmla="*/ 4 w 272"/>
                <a:gd name="T11" fmla="*/ 31 h 241"/>
                <a:gd name="T12" fmla="*/ 0 w 272"/>
                <a:gd name="T13" fmla="*/ 4 h 241"/>
                <a:gd name="T14" fmla="*/ 0 w 272"/>
                <a:gd name="T15" fmla="*/ 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6" name="Freeform 16"/>
            <p:cNvSpPr/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9 w 152"/>
                <a:gd name="T1" fmla="*/ 1 h 224"/>
                <a:gd name="T2" fmla="*/ 19 w 152"/>
                <a:gd name="T3" fmla="*/ 28 h 224"/>
                <a:gd name="T4" fmla="*/ 0 w 152"/>
                <a:gd name="T5" fmla="*/ 1 h 224"/>
                <a:gd name="T6" fmla="*/ 9 w 152"/>
                <a:gd name="T7" fmla="*/ 0 h 224"/>
                <a:gd name="T8" fmla="*/ 19 w 152"/>
                <a:gd name="T9" fmla="*/ 1 h 224"/>
                <a:gd name="T10" fmla="*/ 19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7" name="Freeform 17"/>
            <p:cNvSpPr/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0 h 764"/>
                <a:gd name="T2" fmla="*/ 11 w 386"/>
                <a:gd name="T3" fmla="*/ 0 h 764"/>
                <a:gd name="T4" fmla="*/ 29 w 386"/>
                <a:gd name="T5" fmla="*/ 1 h 764"/>
                <a:gd name="T6" fmla="*/ 49 w 386"/>
                <a:gd name="T7" fmla="*/ 96 h 764"/>
                <a:gd name="T8" fmla="*/ 35 w 386"/>
                <a:gd name="T9" fmla="*/ 91 h 764"/>
                <a:gd name="T10" fmla="*/ 19 w 386"/>
                <a:gd name="T11" fmla="*/ 85 h 764"/>
                <a:gd name="T12" fmla="*/ 0 w 386"/>
                <a:gd name="T13" fmla="*/ 10 h 764"/>
                <a:gd name="T14" fmla="*/ 0 w 386"/>
                <a:gd name="T15" fmla="*/ 1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8" name="Freeform 18"/>
            <p:cNvSpPr/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87 w 728"/>
                <a:gd name="T1" fmla="*/ 0 h 348"/>
                <a:gd name="T2" fmla="*/ 0 w 728"/>
                <a:gd name="T3" fmla="*/ 14 h 348"/>
                <a:gd name="T4" fmla="*/ 4 w 728"/>
                <a:gd name="T5" fmla="*/ 44 h 348"/>
                <a:gd name="T6" fmla="*/ 90 w 728"/>
                <a:gd name="T7" fmla="*/ 30 h 348"/>
                <a:gd name="T8" fmla="*/ 91 w 728"/>
                <a:gd name="T9" fmla="*/ 6 h 348"/>
                <a:gd name="T10" fmla="*/ 87 w 728"/>
                <a:gd name="T11" fmla="*/ 0 h 348"/>
                <a:gd name="T12" fmla="*/ 87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9" name="Freeform 19"/>
            <p:cNvSpPr/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34 w 312"/>
                <a:gd name="T1" fmla="*/ 0 h 135"/>
                <a:gd name="T2" fmla="*/ 0 w 312"/>
                <a:gd name="T3" fmla="*/ 9 h 135"/>
                <a:gd name="T4" fmla="*/ 39 w 312"/>
                <a:gd name="T5" fmla="*/ 16 h 135"/>
                <a:gd name="T6" fmla="*/ 34 w 312"/>
                <a:gd name="T7" fmla="*/ 0 h 135"/>
                <a:gd name="T8" fmla="*/ 34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060" name="Group 20"/>
            <p:cNvGrpSpPr/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/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/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3 h 175"/>
                    <a:gd name="T2" fmla="*/ 15 w 313"/>
                    <a:gd name="T3" fmla="*/ 1 h 175"/>
                    <a:gd name="T4" fmla="*/ 27 w 313"/>
                    <a:gd name="T5" fmla="*/ 0 h 175"/>
                    <a:gd name="T6" fmla="*/ 37 w 313"/>
                    <a:gd name="T7" fmla="*/ 3 h 175"/>
                    <a:gd name="T8" fmla="*/ 40 w 313"/>
                    <a:gd name="T9" fmla="*/ 11 h 175"/>
                    <a:gd name="T10" fmla="*/ 21 w 313"/>
                    <a:gd name="T11" fmla="*/ 8 h 175"/>
                    <a:gd name="T12" fmla="*/ 10 w 313"/>
                    <a:gd name="T13" fmla="*/ 12 h 175"/>
                    <a:gd name="T14" fmla="*/ 2 w 313"/>
                    <a:gd name="T15" fmla="*/ 21 h 175"/>
                    <a:gd name="T16" fmla="*/ 0 w 313"/>
                    <a:gd name="T17" fmla="*/ 13 h 175"/>
                    <a:gd name="T18" fmla="*/ 0 w 313"/>
                    <a:gd name="T19" fmla="*/ 1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5" name="Freeform 23"/>
                <p:cNvSpPr/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5 h 266"/>
                    <a:gd name="T2" fmla="*/ 20 w 230"/>
                    <a:gd name="T3" fmla="*/ 34 h 266"/>
                    <a:gd name="T4" fmla="*/ 29 w 230"/>
                    <a:gd name="T5" fmla="*/ 32 h 266"/>
                    <a:gd name="T6" fmla="*/ 28 w 230"/>
                    <a:gd name="T7" fmla="*/ 3 h 266"/>
                    <a:gd name="T8" fmla="*/ 21 w 230"/>
                    <a:gd name="T9" fmla="*/ 0 h 266"/>
                    <a:gd name="T10" fmla="*/ 23 w 230"/>
                    <a:gd name="T11" fmla="*/ 25 h 266"/>
                    <a:gd name="T12" fmla="*/ 9 w 230"/>
                    <a:gd name="T13" fmla="*/ 1 h 266"/>
                    <a:gd name="T14" fmla="*/ 0 w 230"/>
                    <a:gd name="T15" fmla="*/ 5 h 266"/>
                    <a:gd name="T16" fmla="*/ 0 w 230"/>
                    <a:gd name="T17" fmla="*/ 5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6" name="Freeform 24"/>
                <p:cNvSpPr/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3 h 234"/>
                    <a:gd name="T2" fmla="*/ 4 w 87"/>
                    <a:gd name="T3" fmla="*/ 12 h 234"/>
                    <a:gd name="T4" fmla="*/ 5 w 87"/>
                    <a:gd name="T5" fmla="*/ 20 h 234"/>
                    <a:gd name="T6" fmla="*/ 3 w 87"/>
                    <a:gd name="T7" fmla="*/ 30 h 234"/>
                    <a:gd name="T8" fmla="*/ 10 w 87"/>
                    <a:gd name="T9" fmla="*/ 28 h 234"/>
                    <a:gd name="T10" fmla="*/ 10 w 87"/>
                    <a:gd name="T11" fmla="*/ 15 h 234"/>
                    <a:gd name="T12" fmla="*/ 5 w 87"/>
                    <a:gd name="T13" fmla="*/ 0 h 234"/>
                    <a:gd name="T14" fmla="*/ 0 w 87"/>
                    <a:gd name="T15" fmla="*/ 3 h 234"/>
                    <a:gd name="T16" fmla="*/ 0 w 87"/>
                    <a:gd name="T17" fmla="*/ 3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62" name="Freeform 25"/>
              <p:cNvSpPr/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3 w 1190"/>
                  <a:gd name="T1" fmla="*/ 0 h 500"/>
                  <a:gd name="T2" fmla="*/ 149 w 1190"/>
                  <a:gd name="T3" fmla="*/ 62 h 500"/>
                  <a:gd name="T4" fmla="*/ 135 w 1190"/>
                  <a:gd name="T5" fmla="*/ 63 h 500"/>
                  <a:gd name="T6" fmla="*/ 0 w 1190"/>
                  <a:gd name="T7" fmla="*/ 4 h 500"/>
                  <a:gd name="T8" fmla="*/ 13 w 1190"/>
                  <a:gd name="T9" fmla="*/ 0 h 500"/>
                  <a:gd name="T10" fmla="*/ 13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63" name="Freeform 26"/>
              <p:cNvSpPr/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 w 489"/>
                  <a:gd name="T1" fmla="*/ 5 h 296"/>
                  <a:gd name="T2" fmla="*/ 20 w 489"/>
                  <a:gd name="T3" fmla="*/ 9 h 296"/>
                  <a:gd name="T4" fmla="*/ 40 w 489"/>
                  <a:gd name="T5" fmla="*/ 18 h 296"/>
                  <a:gd name="T6" fmla="*/ 55 w 489"/>
                  <a:gd name="T7" fmla="*/ 31 h 296"/>
                  <a:gd name="T8" fmla="*/ 40 w 489"/>
                  <a:gd name="T9" fmla="*/ 29 h 296"/>
                  <a:gd name="T10" fmla="*/ 17 w 489"/>
                  <a:gd name="T11" fmla="*/ 19 h 296"/>
                  <a:gd name="T12" fmla="*/ 6 w 489"/>
                  <a:gd name="T13" fmla="*/ 10 h 296"/>
                  <a:gd name="T14" fmla="*/ 13 w 489"/>
                  <a:gd name="T15" fmla="*/ 21 h 296"/>
                  <a:gd name="T16" fmla="*/ 34 w 489"/>
                  <a:gd name="T17" fmla="*/ 34 h 296"/>
                  <a:gd name="T18" fmla="*/ 58 w 489"/>
                  <a:gd name="T19" fmla="*/ 37 h 296"/>
                  <a:gd name="T20" fmla="*/ 61 w 489"/>
                  <a:gd name="T21" fmla="*/ 28 h 296"/>
                  <a:gd name="T22" fmla="*/ 49 w 489"/>
                  <a:gd name="T23" fmla="*/ 15 h 296"/>
                  <a:gd name="T24" fmla="*/ 21 w 489"/>
                  <a:gd name="T25" fmla="*/ 3 h 296"/>
                  <a:gd name="T26" fmla="*/ 0 w 489"/>
                  <a:gd name="T27" fmla="*/ 0 h 296"/>
                  <a:gd name="T28" fmla="*/ 1 w 489"/>
                  <a:gd name="T29" fmla="*/ 5 h 296"/>
                  <a:gd name="T30" fmla="*/ 1 w 489"/>
                  <a:gd name="T31" fmla="*/ 5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64" name="Freeform 27"/>
              <p:cNvSpPr/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3 w 213"/>
                  <a:gd name="T1" fmla="*/ 0 h 478"/>
                  <a:gd name="T2" fmla="*/ 12 w 213"/>
                  <a:gd name="T3" fmla="*/ 3 h 478"/>
                  <a:gd name="T4" fmla="*/ 10 w 213"/>
                  <a:gd name="T5" fmla="*/ 24 h 478"/>
                  <a:gd name="T6" fmla="*/ 14 w 213"/>
                  <a:gd name="T7" fmla="*/ 40 h 478"/>
                  <a:gd name="T8" fmla="*/ 27 w 213"/>
                  <a:gd name="T9" fmla="*/ 56 h 478"/>
                  <a:gd name="T10" fmla="*/ 13 w 213"/>
                  <a:gd name="T11" fmla="*/ 59 h 478"/>
                  <a:gd name="T12" fmla="*/ 4 w 213"/>
                  <a:gd name="T13" fmla="*/ 42 h 478"/>
                  <a:gd name="T14" fmla="*/ 0 w 213"/>
                  <a:gd name="T15" fmla="*/ 7 h 478"/>
                  <a:gd name="T16" fmla="*/ 3 w 213"/>
                  <a:gd name="T17" fmla="*/ 0 h 478"/>
                  <a:gd name="T18" fmla="*/ 3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065" name="Group 28"/>
              <p:cNvGrpSpPr/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/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4 w 150"/>
                    <a:gd name="T1" fmla="*/ 0 h 173"/>
                    <a:gd name="T2" fmla="*/ 5 w 150"/>
                    <a:gd name="T3" fmla="*/ 9 h 173"/>
                    <a:gd name="T4" fmla="*/ 0 w 150"/>
                    <a:gd name="T5" fmla="*/ 22 h 173"/>
                    <a:gd name="T6" fmla="*/ 10 w 150"/>
                    <a:gd name="T7" fmla="*/ 20 h 173"/>
                    <a:gd name="T8" fmla="*/ 13 w 150"/>
                    <a:gd name="T9" fmla="*/ 11 h 173"/>
                    <a:gd name="T10" fmla="*/ 19 w 150"/>
                    <a:gd name="T11" fmla="*/ 4 h 173"/>
                    <a:gd name="T12" fmla="*/ 14 w 150"/>
                    <a:gd name="T13" fmla="*/ 0 h 173"/>
                    <a:gd name="T14" fmla="*/ 14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7" name="Freeform 30"/>
                <p:cNvSpPr/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20 w 1684"/>
                    <a:gd name="T1" fmla="*/ 0 h 880"/>
                    <a:gd name="T2" fmla="*/ 8 w 1684"/>
                    <a:gd name="T3" fmla="*/ 7 h 880"/>
                    <a:gd name="T4" fmla="*/ 0 w 1684"/>
                    <a:gd name="T5" fmla="*/ 26 h 880"/>
                    <a:gd name="T6" fmla="*/ 9 w 1684"/>
                    <a:gd name="T7" fmla="*/ 45 h 880"/>
                    <a:gd name="T8" fmla="*/ 148 w 1684"/>
                    <a:gd name="T9" fmla="*/ 109 h 880"/>
                    <a:gd name="T10" fmla="*/ 178 w 1684"/>
                    <a:gd name="T11" fmla="*/ 105 h 880"/>
                    <a:gd name="T12" fmla="*/ 202 w 1684"/>
                    <a:gd name="T13" fmla="*/ 110 h 880"/>
                    <a:gd name="T14" fmla="*/ 211 w 1684"/>
                    <a:gd name="T15" fmla="*/ 101 h 880"/>
                    <a:gd name="T16" fmla="*/ 188 w 1684"/>
                    <a:gd name="T17" fmla="*/ 83 h 880"/>
                    <a:gd name="T18" fmla="*/ 179 w 1684"/>
                    <a:gd name="T19" fmla="*/ 64 h 880"/>
                    <a:gd name="T20" fmla="*/ 172 w 1684"/>
                    <a:gd name="T21" fmla="*/ 66 h 880"/>
                    <a:gd name="T22" fmla="*/ 180 w 1684"/>
                    <a:gd name="T23" fmla="*/ 83 h 880"/>
                    <a:gd name="T24" fmla="*/ 198 w 1684"/>
                    <a:gd name="T25" fmla="*/ 102 h 880"/>
                    <a:gd name="T26" fmla="*/ 177 w 1684"/>
                    <a:gd name="T27" fmla="*/ 99 h 880"/>
                    <a:gd name="T28" fmla="*/ 153 w 1684"/>
                    <a:gd name="T29" fmla="*/ 102 h 880"/>
                    <a:gd name="T30" fmla="*/ 157 w 1684"/>
                    <a:gd name="T31" fmla="*/ 82 h 880"/>
                    <a:gd name="T32" fmla="*/ 168 w 1684"/>
                    <a:gd name="T33" fmla="*/ 68 h 880"/>
                    <a:gd name="T34" fmla="*/ 156 w 1684"/>
                    <a:gd name="T35" fmla="*/ 69 h 880"/>
                    <a:gd name="T36" fmla="*/ 146 w 1684"/>
                    <a:gd name="T37" fmla="*/ 83 h 880"/>
                    <a:gd name="T38" fmla="*/ 143 w 1684"/>
                    <a:gd name="T39" fmla="*/ 99 h 880"/>
                    <a:gd name="T40" fmla="*/ 14 w 1684"/>
                    <a:gd name="T41" fmla="*/ 39 h 880"/>
                    <a:gd name="T42" fmla="*/ 10 w 1684"/>
                    <a:gd name="T43" fmla="*/ 27 h 880"/>
                    <a:gd name="T44" fmla="*/ 13 w 1684"/>
                    <a:gd name="T45" fmla="*/ 12 h 880"/>
                    <a:gd name="T46" fmla="*/ 28 w 1684"/>
                    <a:gd name="T47" fmla="*/ 0 h 880"/>
                    <a:gd name="T48" fmla="*/ 20 w 1684"/>
                    <a:gd name="T49" fmla="*/ 0 h 880"/>
                    <a:gd name="T50" fmla="*/ 20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8" name="Freeform 31"/>
                <p:cNvSpPr/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5 w 160"/>
                    <a:gd name="T1" fmla="*/ 0 h 335"/>
                    <a:gd name="T2" fmla="*/ 3 w 160"/>
                    <a:gd name="T3" fmla="*/ 13 h 335"/>
                    <a:gd name="T4" fmla="*/ 0 w 160"/>
                    <a:gd name="T5" fmla="*/ 28 h 335"/>
                    <a:gd name="T6" fmla="*/ 5 w 160"/>
                    <a:gd name="T7" fmla="*/ 39 h 335"/>
                    <a:gd name="T8" fmla="*/ 12 w 160"/>
                    <a:gd name="T9" fmla="*/ 41 h 335"/>
                    <a:gd name="T10" fmla="*/ 10 w 160"/>
                    <a:gd name="T11" fmla="*/ 19 h 335"/>
                    <a:gd name="T12" fmla="*/ 20 w 160"/>
                    <a:gd name="T13" fmla="*/ 2 h 335"/>
                    <a:gd name="T14" fmla="*/ 15 w 160"/>
                    <a:gd name="T15" fmla="*/ 0 h 335"/>
                    <a:gd name="T16" fmla="*/ 15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9" name="Freeform 32"/>
                <p:cNvSpPr/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8 w 642"/>
                    <a:gd name="T1" fmla="*/ 112 h 1188"/>
                    <a:gd name="T2" fmla="*/ 0 w 642"/>
                    <a:gd name="T3" fmla="*/ 16 h 1188"/>
                    <a:gd name="T4" fmla="*/ 11 w 642"/>
                    <a:gd name="T5" fmla="*/ 5 h 1188"/>
                    <a:gd name="T6" fmla="*/ 33 w 642"/>
                    <a:gd name="T7" fmla="*/ 0 h 1188"/>
                    <a:gd name="T8" fmla="*/ 50 w 642"/>
                    <a:gd name="T9" fmla="*/ 8 h 1188"/>
                    <a:gd name="T10" fmla="*/ 81 w 642"/>
                    <a:gd name="T11" fmla="*/ 149 h 1188"/>
                    <a:gd name="T12" fmla="*/ 70 w 642"/>
                    <a:gd name="T13" fmla="*/ 137 h 1188"/>
                    <a:gd name="T14" fmla="*/ 45 w 642"/>
                    <a:gd name="T15" fmla="*/ 13 h 1188"/>
                    <a:gd name="T16" fmla="*/ 29 w 642"/>
                    <a:gd name="T17" fmla="*/ 8 h 1188"/>
                    <a:gd name="T18" fmla="*/ 15 w 642"/>
                    <a:gd name="T19" fmla="*/ 10 h 1188"/>
                    <a:gd name="T20" fmla="*/ 10 w 642"/>
                    <a:gd name="T21" fmla="*/ 18 h 1188"/>
                    <a:gd name="T22" fmla="*/ 39 w 642"/>
                    <a:gd name="T23" fmla="*/ 116 h 1188"/>
                    <a:gd name="T24" fmla="*/ 28 w 642"/>
                    <a:gd name="T25" fmla="*/ 112 h 1188"/>
                    <a:gd name="T26" fmla="*/ 28 w 642"/>
                    <a:gd name="T27" fmla="*/ 112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0" name="Freeform 33"/>
                <p:cNvSpPr/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4 h 504"/>
                    <a:gd name="T2" fmla="*/ 10 w 192"/>
                    <a:gd name="T3" fmla="*/ 25 h 504"/>
                    <a:gd name="T4" fmla="*/ 15 w 192"/>
                    <a:gd name="T5" fmla="*/ 40 h 504"/>
                    <a:gd name="T6" fmla="*/ 15 w 192"/>
                    <a:gd name="T7" fmla="*/ 63 h 504"/>
                    <a:gd name="T8" fmla="*/ 24 w 192"/>
                    <a:gd name="T9" fmla="*/ 63 h 504"/>
                    <a:gd name="T10" fmla="*/ 24 w 192"/>
                    <a:gd name="T11" fmla="*/ 45 h 504"/>
                    <a:gd name="T12" fmla="*/ 21 w 192"/>
                    <a:gd name="T13" fmla="*/ 26 h 504"/>
                    <a:gd name="T14" fmla="*/ 13 w 192"/>
                    <a:gd name="T15" fmla="*/ 8 h 504"/>
                    <a:gd name="T16" fmla="*/ 8 w 192"/>
                    <a:gd name="T17" fmla="*/ 0 h 504"/>
                    <a:gd name="T18" fmla="*/ 0 w 192"/>
                    <a:gd name="T19" fmla="*/ 4 h 504"/>
                    <a:gd name="T20" fmla="*/ 0 w 192"/>
                    <a:gd name="T21" fmla="*/ 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1" name="Freeform 34"/>
                <p:cNvSpPr/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38 w 390"/>
                    <a:gd name="T1" fmla="*/ 0 h 269"/>
                    <a:gd name="T2" fmla="*/ 33 w 390"/>
                    <a:gd name="T3" fmla="*/ 3 h 269"/>
                    <a:gd name="T4" fmla="*/ 32 w 390"/>
                    <a:gd name="T5" fmla="*/ 9 h 269"/>
                    <a:gd name="T6" fmla="*/ 0 w 390"/>
                    <a:gd name="T7" fmla="*/ 22 h 269"/>
                    <a:gd name="T8" fmla="*/ 0 w 390"/>
                    <a:gd name="T9" fmla="*/ 28 h 269"/>
                    <a:gd name="T10" fmla="*/ 36 w 390"/>
                    <a:gd name="T11" fmla="*/ 29 h 269"/>
                    <a:gd name="T12" fmla="*/ 40 w 390"/>
                    <a:gd name="T13" fmla="*/ 34 h 269"/>
                    <a:gd name="T14" fmla="*/ 49 w 390"/>
                    <a:gd name="T15" fmla="*/ 34 h 269"/>
                    <a:gd name="T16" fmla="*/ 48 w 390"/>
                    <a:gd name="T17" fmla="*/ 24 h 269"/>
                    <a:gd name="T18" fmla="*/ 15 w 390"/>
                    <a:gd name="T19" fmla="*/ 22 h 269"/>
                    <a:gd name="T20" fmla="*/ 42 w 390"/>
                    <a:gd name="T21" fmla="*/ 12 h 269"/>
                    <a:gd name="T22" fmla="*/ 38 w 390"/>
                    <a:gd name="T23" fmla="*/ 0 h 269"/>
                    <a:gd name="T24" fmla="*/ 38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2" name="Freeform 35"/>
                <p:cNvSpPr/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7 h 424"/>
                    <a:gd name="T2" fmla="*/ 108 w 941"/>
                    <a:gd name="T3" fmla="*/ 0 h 424"/>
                    <a:gd name="T4" fmla="*/ 116 w 941"/>
                    <a:gd name="T5" fmla="*/ 10 h 424"/>
                    <a:gd name="T6" fmla="*/ 118 w 941"/>
                    <a:gd name="T7" fmla="*/ 23 h 424"/>
                    <a:gd name="T8" fmla="*/ 113 w 941"/>
                    <a:gd name="T9" fmla="*/ 36 h 424"/>
                    <a:gd name="T10" fmla="*/ 8 w 941"/>
                    <a:gd name="T11" fmla="*/ 53 h 424"/>
                    <a:gd name="T12" fmla="*/ 7 w 941"/>
                    <a:gd name="T13" fmla="*/ 48 h 424"/>
                    <a:gd name="T14" fmla="*/ 108 w 941"/>
                    <a:gd name="T15" fmla="*/ 31 h 424"/>
                    <a:gd name="T16" fmla="*/ 112 w 941"/>
                    <a:gd name="T17" fmla="*/ 19 h 424"/>
                    <a:gd name="T18" fmla="*/ 105 w 941"/>
                    <a:gd name="T19" fmla="*/ 8 h 424"/>
                    <a:gd name="T20" fmla="*/ 0 w 941"/>
                    <a:gd name="T21" fmla="*/ 24 h 424"/>
                    <a:gd name="T22" fmla="*/ 0 w 941"/>
                    <a:gd name="T23" fmla="*/ 17 h 424"/>
                    <a:gd name="T24" fmla="*/ 0 w 941"/>
                    <a:gd name="T25" fmla="*/ 17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3" name="Freeform 36"/>
                <p:cNvSpPr/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5 h 173"/>
                    <a:gd name="T2" fmla="*/ 9 w 488"/>
                    <a:gd name="T3" fmla="*/ 21 h 173"/>
                    <a:gd name="T4" fmla="*/ 28 w 488"/>
                    <a:gd name="T5" fmla="*/ 20 h 173"/>
                    <a:gd name="T6" fmla="*/ 53 w 488"/>
                    <a:gd name="T7" fmla="*/ 14 h 173"/>
                    <a:gd name="T8" fmla="*/ 62 w 488"/>
                    <a:gd name="T9" fmla="*/ 5 h 173"/>
                    <a:gd name="T10" fmla="*/ 56 w 488"/>
                    <a:gd name="T11" fmla="*/ 0 h 173"/>
                    <a:gd name="T12" fmla="*/ 32 w 488"/>
                    <a:gd name="T13" fmla="*/ 0 h 173"/>
                    <a:gd name="T14" fmla="*/ 14 w 488"/>
                    <a:gd name="T15" fmla="*/ 1 h 173"/>
                    <a:gd name="T16" fmla="*/ 2 w 488"/>
                    <a:gd name="T17" fmla="*/ 9 h 173"/>
                    <a:gd name="T18" fmla="*/ 14 w 488"/>
                    <a:gd name="T19" fmla="*/ 11 h 173"/>
                    <a:gd name="T20" fmla="*/ 35 w 488"/>
                    <a:gd name="T21" fmla="*/ 6 h 173"/>
                    <a:gd name="T22" fmla="*/ 53 w 488"/>
                    <a:gd name="T23" fmla="*/ 6 h 173"/>
                    <a:gd name="T24" fmla="*/ 34 w 488"/>
                    <a:gd name="T25" fmla="*/ 13 h 173"/>
                    <a:gd name="T26" fmla="*/ 18 w 488"/>
                    <a:gd name="T27" fmla="*/ 15 h 173"/>
                    <a:gd name="T28" fmla="*/ 0 w 488"/>
                    <a:gd name="T29" fmla="*/ 15 h 173"/>
                    <a:gd name="T30" fmla="*/ 0 w 488"/>
                    <a:gd name="T31" fmla="*/ 15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035" name="Group 37"/>
          <p:cNvGrpSpPr/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/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3 w 772"/>
                <a:gd name="T1" fmla="*/ 263 h 3266"/>
                <a:gd name="T2" fmla="*/ 7 w 772"/>
                <a:gd name="T3" fmla="*/ 246 h 3266"/>
                <a:gd name="T4" fmla="*/ 6 w 772"/>
                <a:gd name="T5" fmla="*/ 232 h 3266"/>
                <a:gd name="T6" fmla="*/ 7 w 772"/>
                <a:gd name="T7" fmla="*/ 212 h 3266"/>
                <a:gd name="T8" fmla="*/ 11 w 772"/>
                <a:gd name="T9" fmla="*/ 188 h 3266"/>
                <a:gd name="T10" fmla="*/ 12 w 772"/>
                <a:gd name="T11" fmla="*/ 173 h 3266"/>
                <a:gd name="T12" fmla="*/ 11 w 772"/>
                <a:gd name="T13" fmla="*/ 163 h 3266"/>
                <a:gd name="T14" fmla="*/ 7 w 772"/>
                <a:gd name="T15" fmla="*/ 155 h 3266"/>
                <a:gd name="T16" fmla="*/ 7 w 772"/>
                <a:gd name="T17" fmla="*/ 145 h 3266"/>
                <a:gd name="T18" fmla="*/ 8 w 772"/>
                <a:gd name="T19" fmla="*/ 132 h 3266"/>
                <a:gd name="T20" fmla="*/ 14 w 772"/>
                <a:gd name="T21" fmla="*/ 97 h 3266"/>
                <a:gd name="T22" fmla="*/ 14 w 772"/>
                <a:gd name="T23" fmla="*/ 79 h 3266"/>
                <a:gd name="T24" fmla="*/ 13 w 772"/>
                <a:gd name="T25" fmla="*/ 59 h 3266"/>
                <a:gd name="T26" fmla="*/ 8 w 772"/>
                <a:gd name="T27" fmla="*/ 50 h 3266"/>
                <a:gd name="T28" fmla="*/ 4 w 772"/>
                <a:gd name="T29" fmla="*/ 35 h 3266"/>
                <a:gd name="T30" fmla="*/ 0 w 772"/>
                <a:gd name="T31" fmla="*/ 0 h 3266"/>
                <a:gd name="T32" fmla="*/ 1 w 772"/>
                <a:gd name="T33" fmla="*/ 32 h 3266"/>
                <a:gd name="T34" fmla="*/ 3 w 772"/>
                <a:gd name="T35" fmla="*/ 51 h 3266"/>
                <a:gd name="T36" fmla="*/ 7 w 772"/>
                <a:gd name="T37" fmla="*/ 63 h 3266"/>
                <a:gd name="T38" fmla="*/ 11 w 772"/>
                <a:gd name="T39" fmla="*/ 69 h 3266"/>
                <a:gd name="T40" fmla="*/ 11 w 772"/>
                <a:gd name="T41" fmla="*/ 87 h 3266"/>
                <a:gd name="T42" fmla="*/ 9 w 772"/>
                <a:gd name="T43" fmla="*/ 106 h 3266"/>
                <a:gd name="T44" fmla="*/ 5 w 772"/>
                <a:gd name="T45" fmla="*/ 138 h 3266"/>
                <a:gd name="T46" fmla="*/ 4 w 772"/>
                <a:gd name="T47" fmla="*/ 159 h 3266"/>
                <a:gd name="T48" fmla="*/ 9 w 772"/>
                <a:gd name="T49" fmla="*/ 171 h 3266"/>
                <a:gd name="T50" fmla="*/ 8 w 772"/>
                <a:gd name="T51" fmla="*/ 182 h 3266"/>
                <a:gd name="T52" fmla="*/ 5 w 772"/>
                <a:gd name="T53" fmla="*/ 204 h 3266"/>
                <a:gd name="T54" fmla="*/ 3 w 772"/>
                <a:gd name="T55" fmla="*/ 226 h 3266"/>
                <a:gd name="T56" fmla="*/ 5 w 772"/>
                <a:gd name="T57" fmla="*/ 249 h 3266"/>
                <a:gd name="T58" fmla="*/ 8 w 772"/>
                <a:gd name="T59" fmla="*/ 262 h 3266"/>
                <a:gd name="T60" fmla="*/ 12 w 772"/>
                <a:gd name="T61" fmla="*/ 272 h 3266"/>
                <a:gd name="T62" fmla="*/ 13 w 772"/>
                <a:gd name="T63" fmla="*/ 263 h 3266"/>
                <a:gd name="T64" fmla="*/ 13 w 772"/>
                <a:gd name="T65" fmla="*/ 26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0" name="Freeform 39"/>
            <p:cNvSpPr/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3 w 772"/>
                <a:gd name="T1" fmla="*/ 395 h 3266"/>
                <a:gd name="T2" fmla="*/ 7 w 772"/>
                <a:gd name="T3" fmla="*/ 369 h 3266"/>
                <a:gd name="T4" fmla="*/ 6 w 772"/>
                <a:gd name="T5" fmla="*/ 348 h 3266"/>
                <a:gd name="T6" fmla="*/ 7 w 772"/>
                <a:gd name="T7" fmla="*/ 318 h 3266"/>
                <a:gd name="T8" fmla="*/ 11 w 772"/>
                <a:gd name="T9" fmla="*/ 282 h 3266"/>
                <a:gd name="T10" fmla="*/ 12 w 772"/>
                <a:gd name="T11" fmla="*/ 259 h 3266"/>
                <a:gd name="T12" fmla="*/ 11 w 772"/>
                <a:gd name="T13" fmla="*/ 244 h 3266"/>
                <a:gd name="T14" fmla="*/ 7 w 772"/>
                <a:gd name="T15" fmla="*/ 233 h 3266"/>
                <a:gd name="T16" fmla="*/ 7 w 772"/>
                <a:gd name="T17" fmla="*/ 219 h 3266"/>
                <a:gd name="T18" fmla="*/ 8 w 772"/>
                <a:gd name="T19" fmla="*/ 199 h 3266"/>
                <a:gd name="T20" fmla="*/ 14 w 772"/>
                <a:gd name="T21" fmla="*/ 145 h 3266"/>
                <a:gd name="T22" fmla="*/ 14 w 772"/>
                <a:gd name="T23" fmla="*/ 119 h 3266"/>
                <a:gd name="T24" fmla="*/ 13 w 772"/>
                <a:gd name="T25" fmla="*/ 90 h 3266"/>
                <a:gd name="T26" fmla="*/ 8 w 772"/>
                <a:gd name="T27" fmla="*/ 76 h 3266"/>
                <a:gd name="T28" fmla="*/ 4 w 772"/>
                <a:gd name="T29" fmla="*/ 53 h 3266"/>
                <a:gd name="T30" fmla="*/ 0 w 772"/>
                <a:gd name="T31" fmla="*/ 0 h 3266"/>
                <a:gd name="T32" fmla="*/ 1 w 772"/>
                <a:gd name="T33" fmla="*/ 48 h 3266"/>
                <a:gd name="T34" fmla="*/ 3 w 772"/>
                <a:gd name="T35" fmla="*/ 77 h 3266"/>
                <a:gd name="T36" fmla="*/ 7 w 772"/>
                <a:gd name="T37" fmla="*/ 95 h 3266"/>
                <a:gd name="T38" fmla="*/ 11 w 772"/>
                <a:gd name="T39" fmla="*/ 105 h 3266"/>
                <a:gd name="T40" fmla="*/ 11 w 772"/>
                <a:gd name="T41" fmla="*/ 131 h 3266"/>
                <a:gd name="T42" fmla="*/ 9 w 772"/>
                <a:gd name="T43" fmla="*/ 159 h 3266"/>
                <a:gd name="T44" fmla="*/ 5 w 772"/>
                <a:gd name="T45" fmla="*/ 208 h 3266"/>
                <a:gd name="T46" fmla="*/ 4 w 772"/>
                <a:gd name="T47" fmla="*/ 239 h 3266"/>
                <a:gd name="T48" fmla="*/ 9 w 772"/>
                <a:gd name="T49" fmla="*/ 257 h 3266"/>
                <a:gd name="T50" fmla="*/ 8 w 772"/>
                <a:gd name="T51" fmla="*/ 273 h 3266"/>
                <a:gd name="T52" fmla="*/ 5 w 772"/>
                <a:gd name="T53" fmla="*/ 307 h 3266"/>
                <a:gd name="T54" fmla="*/ 3 w 772"/>
                <a:gd name="T55" fmla="*/ 340 h 3266"/>
                <a:gd name="T56" fmla="*/ 5 w 772"/>
                <a:gd name="T57" fmla="*/ 375 h 3266"/>
                <a:gd name="T58" fmla="*/ 8 w 772"/>
                <a:gd name="T59" fmla="*/ 393 h 3266"/>
                <a:gd name="T60" fmla="*/ 12 w 772"/>
                <a:gd name="T61" fmla="*/ 409 h 3266"/>
                <a:gd name="T62" fmla="*/ 13 w 772"/>
                <a:gd name="T63" fmla="*/ 395 h 3266"/>
                <a:gd name="T64" fmla="*/ 13 w 772"/>
                <a:gd name="T65" fmla="*/ 39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036" name="Group 40"/>
          <p:cNvGrpSpPr/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/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/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2 w 245"/>
                  <a:gd name="T1" fmla="*/ 0 h 806"/>
                  <a:gd name="T2" fmla="*/ 2 w 245"/>
                  <a:gd name="T3" fmla="*/ 16 h 806"/>
                  <a:gd name="T4" fmla="*/ 0 w 245"/>
                  <a:gd name="T5" fmla="*/ 37 h 806"/>
                  <a:gd name="T6" fmla="*/ 1 w 245"/>
                  <a:gd name="T7" fmla="*/ 36 h 806"/>
                  <a:gd name="T8" fmla="*/ 4 w 245"/>
                  <a:gd name="T9" fmla="*/ 17 h 806"/>
                  <a:gd name="T10" fmla="*/ 4 w 245"/>
                  <a:gd name="T11" fmla="*/ 0 h 806"/>
                  <a:gd name="T12" fmla="*/ 2 w 245"/>
                  <a:gd name="T13" fmla="*/ 0 h 806"/>
                  <a:gd name="T14" fmla="*/ 2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040" name="Group 43"/>
              <p:cNvGrpSpPr/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/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5 w 604"/>
                    <a:gd name="T3" fmla="*/ 9 h 349"/>
                    <a:gd name="T4" fmla="*/ 8 w 604"/>
                    <a:gd name="T5" fmla="*/ 16 h 349"/>
                    <a:gd name="T6" fmla="*/ 10 w 604"/>
                    <a:gd name="T7" fmla="*/ 6 h 349"/>
                    <a:gd name="T8" fmla="*/ 6 w 604"/>
                    <a:gd name="T9" fmla="*/ 0 h 349"/>
                    <a:gd name="T10" fmla="*/ 8 w 604"/>
                    <a:gd name="T11" fmla="*/ 9 h 349"/>
                    <a:gd name="T12" fmla="*/ 2 w 604"/>
                    <a:gd name="T13" fmla="*/ 1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2" name="Freeform 45"/>
                <p:cNvSpPr/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12 w 1064"/>
                    <a:gd name="T1" fmla="*/ 6 h 1230"/>
                    <a:gd name="T2" fmla="*/ 8 w 1064"/>
                    <a:gd name="T3" fmla="*/ 16 h 1230"/>
                    <a:gd name="T4" fmla="*/ 3 w 1064"/>
                    <a:gd name="T5" fmla="*/ 35 h 1230"/>
                    <a:gd name="T6" fmla="*/ 0 w 1064"/>
                    <a:gd name="T7" fmla="*/ 50 h 1230"/>
                    <a:gd name="T8" fmla="*/ 1 w 1064"/>
                    <a:gd name="T9" fmla="*/ 56 h 1230"/>
                    <a:gd name="T10" fmla="*/ 4 w 1064"/>
                    <a:gd name="T11" fmla="*/ 54 h 1230"/>
                    <a:gd name="T12" fmla="*/ 9 w 1064"/>
                    <a:gd name="T13" fmla="*/ 41 h 1230"/>
                    <a:gd name="T14" fmla="*/ 14 w 1064"/>
                    <a:gd name="T15" fmla="*/ 24 h 1230"/>
                    <a:gd name="T16" fmla="*/ 17 w 1064"/>
                    <a:gd name="T17" fmla="*/ 12 h 1230"/>
                    <a:gd name="T18" fmla="*/ 17 w 1064"/>
                    <a:gd name="T19" fmla="*/ 4 h 1230"/>
                    <a:gd name="T20" fmla="*/ 16 w 1064"/>
                    <a:gd name="T21" fmla="*/ 0 h 1230"/>
                    <a:gd name="T22" fmla="*/ 13 w 1064"/>
                    <a:gd name="T23" fmla="*/ 3 h 1230"/>
                    <a:gd name="T24" fmla="*/ 16 w 1064"/>
                    <a:gd name="T25" fmla="*/ 5 h 1230"/>
                    <a:gd name="T26" fmla="*/ 14 w 1064"/>
                    <a:gd name="T27" fmla="*/ 16 h 1230"/>
                    <a:gd name="T28" fmla="*/ 11 w 1064"/>
                    <a:gd name="T29" fmla="*/ 30 h 1230"/>
                    <a:gd name="T30" fmla="*/ 6 w 1064"/>
                    <a:gd name="T31" fmla="*/ 46 h 1230"/>
                    <a:gd name="T32" fmla="*/ 2 w 1064"/>
                    <a:gd name="T33" fmla="*/ 50 h 1230"/>
                    <a:gd name="T34" fmla="*/ 2 w 1064"/>
                    <a:gd name="T35" fmla="*/ 43 h 1230"/>
                    <a:gd name="T36" fmla="*/ 7 w 1064"/>
                    <a:gd name="T37" fmla="*/ 23 h 1230"/>
                    <a:gd name="T38" fmla="*/ 13 w 1064"/>
                    <a:gd name="T39" fmla="*/ 5 h 1230"/>
                    <a:gd name="T40" fmla="*/ 12 w 1064"/>
                    <a:gd name="T41" fmla="*/ 6 h 1230"/>
                    <a:gd name="T42" fmla="*/ 12 w 1064"/>
                    <a:gd name="T43" fmla="*/ 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3" name="Freeform 46"/>
                <p:cNvSpPr/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31 w 2002"/>
                    <a:gd name="T1" fmla="*/ 0 h 2521"/>
                    <a:gd name="T2" fmla="*/ 0 w 2002"/>
                    <a:gd name="T3" fmla="*/ 114 h 2521"/>
                    <a:gd name="T4" fmla="*/ 3 w 2002"/>
                    <a:gd name="T5" fmla="*/ 111 h 2521"/>
                    <a:gd name="T6" fmla="*/ 32 w 2002"/>
                    <a:gd name="T7" fmla="*/ 3 h 2521"/>
                    <a:gd name="T8" fmla="*/ 31 w 2002"/>
                    <a:gd name="T9" fmla="*/ 0 h 2521"/>
                    <a:gd name="T10" fmla="*/ 3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4" name="Freeform 47"/>
                <p:cNvSpPr/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 w 3007"/>
                    <a:gd name="T1" fmla="*/ 129 h 3771"/>
                    <a:gd name="T2" fmla="*/ 6 w 3007"/>
                    <a:gd name="T3" fmla="*/ 128 h 3771"/>
                    <a:gd name="T4" fmla="*/ 13 w 3007"/>
                    <a:gd name="T5" fmla="*/ 136 h 3771"/>
                    <a:gd name="T6" fmla="*/ 11 w 3007"/>
                    <a:gd name="T7" fmla="*/ 128 h 3771"/>
                    <a:gd name="T8" fmla="*/ 6 w 3007"/>
                    <a:gd name="T9" fmla="*/ 122 h 3771"/>
                    <a:gd name="T10" fmla="*/ 10 w 3007"/>
                    <a:gd name="T11" fmla="*/ 123 h 3771"/>
                    <a:gd name="T12" fmla="*/ 16 w 3007"/>
                    <a:gd name="T13" fmla="*/ 130 h 3771"/>
                    <a:gd name="T14" fmla="*/ 46 w 3007"/>
                    <a:gd name="T15" fmla="*/ 19 h 3771"/>
                    <a:gd name="T16" fmla="*/ 41 w 3007"/>
                    <a:gd name="T17" fmla="*/ 7 h 3771"/>
                    <a:gd name="T18" fmla="*/ 37 w 3007"/>
                    <a:gd name="T19" fmla="*/ 0 h 3771"/>
                    <a:gd name="T20" fmla="*/ 43 w 3007"/>
                    <a:gd name="T21" fmla="*/ 4 h 3771"/>
                    <a:gd name="T22" fmla="*/ 48 w 3007"/>
                    <a:gd name="T23" fmla="*/ 20 h 3771"/>
                    <a:gd name="T24" fmla="*/ 13 w 3007"/>
                    <a:gd name="T25" fmla="*/ 148 h 3771"/>
                    <a:gd name="T26" fmla="*/ 8 w 3007"/>
                    <a:gd name="T27" fmla="*/ 154 h 3771"/>
                    <a:gd name="T28" fmla="*/ 2 w 3007"/>
                    <a:gd name="T29" fmla="*/ 171 h 3771"/>
                    <a:gd name="T30" fmla="*/ 0 w 3007"/>
                    <a:gd name="T31" fmla="*/ 166 h 3771"/>
                    <a:gd name="T32" fmla="*/ 2 w 3007"/>
                    <a:gd name="T33" fmla="*/ 164 h 3771"/>
                    <a:gd name="T34" fmla="*/ 6 w 3007"/>
                    <a:gd name="T35" fmla="*/ 153 h 3771"/>
                    <a:gd name="T36" fmla="*/ 3 w 3007"/>
                    <a:gd name="T37" fmla="*/ 148 h 3771"/>
                    <a:gd name="T38" fmla="*/ 3 w 3007"/>
                    <a:gd name="T39" fmla="*/ 144 h 3771"/>
                    <a:gd name="T40" fmla="*/ 7 w 3007"/>
                    <a:gd name="T41" fmla="*/ 149 h 3771"/>
                    <a:gd name="T42" fmla="*/ 7 w 3007"/>
                    <a:gd name="T43" fmla="*/ 144 h 3771"/>
                    <a:gd name="T44" fmla="*/ 10 w 3007"/>
                    <a:gd name="T45" fmla="*/ 146 h 3771"/>
                    <a:gd name="T46" fmla="*/ 7 w 3007"/>
                    <a:gd name="T47" fmla="*/ 139 h 3771"/>
                    <a:gd name="T48" fmla="*/ 10 w 3007"/>
                    <a:gd name="T49" fmla="*/ 139 h 3771"/>
                    <a:gd name="T50" fmla="*/ 2 w 3007"/>
                    <a:gd name="T51" fmla="*/ 129 h 3771"/>
                    <a:gd name="T52" fmla="*/ 2 w 3007"/>
                    <a:gd name="T53" fmla="*/ 129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5" name="Freeform 48"/>
                <p:cNvSpPr/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4 h 342"/>
                    <a:gd name="T2" fmla="*/ 4 w 673"/>
                    <a:gd name="T3" fmla="*/ 5 h 342"/>
                    <a:gd name="T4" fmla="*/ 10 w 673"/>
                    <a:gd name="T5" fmla="*/ 16 h 342"/>
                    <a:gd name="T6" fmla="*/ 11 w 673"/>
                    <a:gd name="T7" fmla="*/ 13 h 342"/>
                    <a:gd name="T8" fmla="*/ 7 w 673"/>
                    <a:gd name="T9" fmla="*/ 5 h 342"/>
                    <a:gd name="T10" fmla="*/ 1 w 673"/>
                    <a:gd name="T11" fmla="*/ 0 h 342"/>
                    <a:gd name="T12" fmla="*/ 0 w 673"/>
                    <a:gd name="T13" fmla="*/ 4 h 342"/>
                    <a:gd name="T14" fmla="*/ 0 w 673"/>
                    <a:gd name="T15" fmla="*/ 4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6" name="Freeform 49"/>
                <p:cNvSpPr/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4 h 403"/>
                    <a:gd name="T2" fmla="*/ 6 w 716"/>
                    <a:gd name="T3" fmla="*/ 7 h 403"/>
                    <a:gd name="T4" fmla="*/ 10 w 716"/>
                    <a:gd name="T5" fmla="*/ 18 h 403"/>
                    <a:gd name="T6" fmla="*/ 12 w 716"/>
                    <a:gd name="T7" fmla="*/ 14 h 403"/>
                    <a:gd name="T8" fmla="*/ 7 w 716"/>
                    <a:gd name="T9" fmla="*/ 5 h 403"/>
                    <a:gd name="T10" fmla="*/ 1 w 716"/>
                    <a:gd name="T11" fmla="*/ 0 h 403"/>
                    <a:gd name="T12" fmla="*/ 0 w 716"/>
                    <a:gd name="T13" fmla="*/ 4 h 403"/>
                    <a:gd name="T14" fmla="*/ 0 w 716"/>
                    <a:gd name="T15" fmla="*/ 4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7" name="Freeform 50"/>
                <p:cNvSpPr/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4 h 411"/>
                    <a:gd name="T2" fmla="*/ 5 w 717"/>
                    <a:gd name="T3" fmla="*/ 6 h 411"/>
                    <a:gd name="T4" fmla="*/ 10 w 717"/>
                    <a:gd name="T5" fmla="*/ 19 h 411"/>
                    <a:gd name="T6" fmla="*/ 12 w 717"/>
                    <a:gd name="T7" fmla="*/ 14 h 411"/>
                    <a:gd name="T8" fmla="*/ 6 w 717"/>
                    <a:gd name="T9" fmla="*/ 4 h 411"/>
                    <a:gd name="T10" fmla="*/ 1 w 717"/>
                    <a:gd name="T11" fmla="*/ 0 h 411"/>
                    <a:gd name="T12" fmla="*/ 0 w 717"/>
                    <a:gd name="T13" fmla="*/ 4 h 411"/>
                    <a:gd name="T14" fmla="*/ 0 w 717"/>
                    <a:gd name="T15" fmla="*/ 4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8" name="Freeform 51"/>
                <p:cNvSpPr/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4 h 386"/>
                    <a:gd name="T2" fmla="*/ 4 w 709"/>
                    <a:gd name="T3" fmla="*/ 6 h 386"/>
                    <a:gd name="T4" fmla="*/ 11 w 709"/>
                    <a:gd name="T5" fmla="*/ 18 h 386"/>
                    <a:gd name="T6" fmla="*/ 11 w 709"/>
                    <a:gd name="T7" fmla="*/ 14 h 386"/>
                    <a:gd name="T8" fmla="*/ 5 w 709"/>
                    <a:gd name="T9" fmla="*/ 3 h 386"/>
                    <a:gd name="T10" fmla="*/ 1 w 709"/>
                    <a:gd name="T11" fmla="*/ 0 h 386"/>
                    <a:gd name="T12" fmla="*/ 0 w 709"/>
                    <a:gd name="T13" fmla="*/ 4 h 386"/>
                    <a:gd name="T14" fmla="*/ 0 w 709"/>
                    <a:gd name="T15" fmla="*/ 4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274638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1600200"/>
            <a:ext cx="807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CB405F-7823-4854-BF1D-1350DBADFDE2}" type="datetime1">
              <a:rPr lang="ru-RU" smtClean="0"/>
              <a:pPr>
                <a:defRPr/>
              </a:pPr>
              <a:t>06.05.2024</a:t>
            </a:fld>
            <a:endParaRPr lang="ru-RU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C775D-3D54-4878-AF62-C771DDFD4AB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pic>
        <p:nvPicPr>
          <p:cNvPr id="6152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9538"/>
            <a:ext cx="819150" cy="708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22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Century Schoolbook" panose="02040604050505020304"/>
                <a:cs typeface="+mn-cs"/>
              </a:defRPr>
            </a:lvl1pPr>
          </a:lstStyle>
          <a:p>
            <a:pPr>
              <a:defRPr/>
            </a:pPr>
            <a:fld id="{CDBFFA0C-33A7-4BC1-B1D7-01B29DC72C49}" type="datetime1">
              <a:rPr lang="ru-RU" smtClean="0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575F6D"/>
                </a:solidFill>
                <a:latin typeface="Century Schoolbook" panose="020406040505050203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224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226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Century Schoolbook" panose="02040604050505020304"/>
                <a:cs typeface="+mn-cs"/>
              </a:defRPr>
            </a:lvl1pPr>
          </a:lstStyle>
          <a:p>
            <a:pPr>
              <a:defRPr/>
            </a:pPr>
            <a:fld id="{27452122-7CA2-4BBF-8F2D-768DF1634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880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182880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yonet.uz/" TargetMode="External"/><Relationship Id="rId2" Type="http://schemas.openxmlformats.org/officeDocument/2006/relationships/hyperlink" Target="http://www.edunet.uz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hyperlink" Target="http://www.istedod.uz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:\3-mavzu Ped mahorat\imagem 2 escol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17032"/>
            <a:ext cx="1916832" cy="1916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6"/>
            <a:ext cx="79208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Pedagogik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texnikaPedagogik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texnikani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shakllantirish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metodikasi.Nutq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texnikasi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madaniyati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548390607"/>
              </p:ext>
            </p:extLst>
          </p:nvPr>
        </p:nvGraphicFramePr>
        <p:xfrm>
          <a:off x="139700" y="260648"/>
          <a:ext cx="8896796" cy="6316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8182" name="Picture 26" descr="10deac4b3cf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00" y="4724400"/>
            <a:ext cx="1071563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4B78F-0FEB-4DFB-B32F-B4323DF1611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352744108"/>
              </p:ext>
            </p:extLst>
          </p:nvPr>
        </p:nvGraphicFramePr>
        <p:xfrm>
          <a:off x="251520" y="404664"/>
          <a:ext cx="8515672" cy="6045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8182" name="Picture 26" descr="10deac4b3cf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00" y="4724400"/>
            <a:ext cx="1071563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4B78F-0FEB-4DFB-B32F-B4323DF1611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971600" y="188640"/>
            <a:ext cx="6840760" cy="5544616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878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O‘qituvchining tashqi ko‘rinishida, pedagogik texnikasi tizimidagi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mimik,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pantomimik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holatlar muhim ahamiyatga ega. </a:t>
            </a:r>
            <a:endParaRPr lang="ru-RU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dirty="0">
              <a:solidFill>
                <a:prstClr val="black"/>
              </a:solidFill>
              <a:latin typeface="Candara" panose="020E0502030303020204"/>
            </a:endParaRPr>
          </a:p>
        </p:txBody>
      </p:sp>
      <p:pic>
        <p:nvPicPr>
          <p:cNvPr id="6" name="Picture 2" descr="H:\3-mavzu Ped mahorat\Imagem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45024"/>
            <a:ext cx="316835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8CB7D-D857-4FD0-863C-B9E1F42EAF7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3-mavzu Ped mahorat\Imagem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83679"/>
            <a:ext cx="2448272" cy="156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:\3-mavzu Ped mahorat\Imagem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68270"/>
            <a:ext cx="2160240" cy="138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19739"/>
            <a:ext cx="8640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Pantomimika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gavda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qo‘l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oyoqlarning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harakatidir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firkni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ajratib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ko‘rsatishga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imkon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O‘qituvchi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o‘z gavdasi, qo‘li, oyoq harakatlarining holati orqali har qanday pedagogik ma’­lu­motlarning obrazini “chiza” olsa, o‘quvchilar bundan zavq­lana­dilar, ular ichki his-tuyg‘ulari, tashqi hissiyotlari bilan qo‘shilib butun ongini o‘quv materiallari mazmunini o‘zlashtirishga qaratadilar.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5686" y="3717032"/>
            <a:ext cx="849694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u="sng" dirty="0" err="1">
                <a:solidFill>
                  <a:srgbClr val="FF0000"/>
                </a:solidFill>
              </a:rPr>
              <a:t>Mimika</a:t>
            </a:r>
            <a:r>
              <a:rPr lang="en-US" sz="2400" b="1" i="1" u="sng" dirty="0"/>
              <a:t> </a:t>
            </a:r>
            <a:r>
              <a:rPr lang="en-US" sz="2400" i="1" u="sng" dirty="0"/>
              <a:t>-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yuz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muskullari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sezgisi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fikri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kayfiyatini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ifodalashdir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O‘qituvchining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ifodasi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qarashi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ba’zan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so‘zdan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qattiqroq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ta’sir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ko‘rsatadi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Mimika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axborotning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xususiy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ahamiyatini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oshiradi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puxtaroq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o‘zlashtiri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ta’minlaydi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o‘qituvchi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kayfiyati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munosabatini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yuzidan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uqib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3-mavzu Ped mahorat\Imagem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83679"/>
            <a:ext cx="2448272" cy="156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:\3-mavzu Ped mahorat\Imagem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68270"/>
            <a:ext cx="2160240" cy="138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2695" y="554418"/>
            <a:ext cx="8496944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lnSpc>
                <a:spcPct val="107000"/>
              </a:lnSpc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Mimik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ifodalar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qosh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ko‘z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chehra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o‘quvchilar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javobidan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qoniqish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xursand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bo‘lish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faxrlanish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e’tirof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norozilik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qoniqmaslik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xafa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bo‘lish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belgilarni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ifodalash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birga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o‘quvchilar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diqqatini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bo‘lmasdan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boshqalarga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xalaqit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bermasdan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ta’lim-tarbiya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ishlarini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samarali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olib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borishga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ham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yordam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beradi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SHuni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alohida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qayd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qilib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o‘tish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joizki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mimik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ifodalar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o‘qituvchining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xarakterini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ichki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dunyosini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ma’naviyatini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pedagogik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faoliyatining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individual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xususiyatlarini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bekamu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ko‘ts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namoyish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etadi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O‘qituvchining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mimikasi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ifodalangan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nigohi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o‘quvchilarga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ayrim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o‘quvchiga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qaratilgan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bo‘ladi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43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0"/>
          <p:cNvSpPr>
            <a:spLocks noChangeArrowheads="1"/>
          </p:cNvSpPr>
          <p:nvPr/>
        </p:nvSpPr>
        <p:spPr bwMode="auto">
          <a:xfrm>
            <a:off x="152400" y="609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12292" name="Группа 15"/>
          <p:cNvGrpSpPr/>
          <p:nvPr/>
        </p:nvGrpSpPr>
        <p:grpSpPr bwMode="auto">
          <a:xfrm>
            <a:off x="572561" y="107076"/>
            <a:ext cx="8295884" cy="4442432"/>
            <a:chOff x="-525421" y="713178"/>
            <a:chExt cx="6235632" cy="2112996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grpSpPr>
        <p:sp>
          <p:nvSpPr>
            <p:cNvPr id="10" name="AutoShape 22"/>
            <p:cNvSpPr>
              <a:spLocks noChangeArrowheads="1"/>
            </p:cNvSpPr>
            <p:nvPr/>
          </p:nvSpPr>
          <p:spPr bwMode="auto">
            <a:xfrm>
              <a:off x="-525421" y="1428251"/>
              <a:ext cx="6191869" cy="308249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AutoShape 21"/>
            <p:cNvSpPr>
              <a:spLocks noChangeArrowheads="1"/>
            </p:cNvSpPr>
            <p:nvPr/>
          </p:nvSpPr>
          <p:spPr bwMode="auto">
            <a:xfrm>
              <a:off x="-525421" y="1782382"/>
              <a:ext cx="6191869" cy="330867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sz="2000" kern="0" dirty="0">
                <a:solidFill>
                  <a:prstClr val="black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AutoShape 20"/>
            <p:cNvSpPr>
              <a:spLocks noChangeArrowheads="1"/>
            </p:cNvSpPr>
            <p:nvPr/>
          </p:nvSpPr>
          <p:spPr bwMode="auto">
            <a:xfrm>
              <a:off x="-242398" y="713178"/>
              <a:ext cx="5725066" cy="663185"/>
            </a:xfrm>
            <a:prstGeom prst="downArrowCallout">
              <a:avLst>
                <a:gd name="adj1" fmla="val 89257"/>
                <a:gd name="adj2" fmla="val 145932"/>
                <a:gd name="adj3" fmla="val 16667"/>
                <a:gd name="adj4" fmla="val 6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ndara" panose="020E0502030303020204"/>
                </a:rPr>
                <a:t>Tаbаssum turli hissiyotlаrni аnglаtgаnligi uchun ulаrning bа’zi turlаrini hisоbgа оlish mаqsаdgа muvоfiq:</a:t>
              </a:r>
              <a:endParaRPr lang="ru-RU" sz="2400" b="1" dirty="0">
                <a:solidFill>
                  <a:prstClr val="black"/>
                </a:solidFill>
                <a:latin typeface="Candara" panose="020E0502030303020204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AutoShape 22"/>
            <p:cNvSpPr>
              <a:spLocks noChangeArrowheads="1"/>
            </p:cNvSpPr>
            <p:nvPr/>
          </p:nvSpPr>
          <p:spPr bwMode="auto">
            <a:xfrm>
              <a:off x="-481658" y="2155656"/>
              <a:ext cx="6191869" cy="308249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AutoShape 22"/>
            <p:cNvSpPr>
              <a:spLocks noChangeArrowheads="1"/>
            </p:cNvSpPr>
            <p:nvPr/>
          </p:nvSpPr>
          <p:spPr bwMode="auto">
            <a:xfrm>
              <a:off x="-481659" y="2517925"/>
              <a:ext cx="6191869" cy="308249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527" y="2406370"/>
            <a:ext cx="7559469" cy="67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417" y="1579887"/>
            <a:ext cx="758758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638577" y="4653136"/>
            <a:ext cx="8237661" cy="108012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B998E4">
                  <a:tint val="66000"/>
                  <a:satMod val="160000"/>
                </a:srgbClr>
              </a:gs>
              <a:gs pos="50000">
                <a:srgbClr val="B998E4">
                  <a:tint val="44500"/>
                  <a:satMod val="160000"/>
                </a:srgbClr>
              </a:gs>
              <a:gs pos="100000">
                <a:srgbClr val="B998E4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ssum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ytd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stki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ql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rning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ko’t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rilm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sligi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s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mimiyatsizlik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22"/>
          <p:cNvSpPr>
            <a:spLocks noChangeArrowheads="1"/>
          </p:cNvSpPr>
          <p:nvPr/>
        </p:nvSpPr>
        <p:spPr bwMode="auto">
          <a:xfrm>
            <a:off x="654174" y="5805300"/>
            <a:ext cx="8448131" cy="86409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B998E4">
                  <a:tint val="66000"/>
                  <a:satMod val="160000"/>
                </a:srgbClr>
              </a:gs>
              <a:gs pos="50000">
                <a:srgbClr val="B998E4">
                  <a:tint val="44500"/>
                  <a:satMod val="160000"/>
                </a:srgbClr>
              </a:gs>
              <a:gs pos="100000">
                <a:srgbClr val="B998E4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170180" indent="-1701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ssum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ytd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ko’zl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rning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yishi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qo’rqitish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262" y="3156897"/>
            <a:ext cx="8476242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527" y="3887170"/>
            <a:ext cx="8476242" cy="6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2A173-F9BC-4D89-8434-D1E985A3B51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471" y="574208"/>
            <a:ext cx="853686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	   </a:t>
            </a:r>
            <a:r>
              <a:rPr lang="en-US" sz="2800" b="1" dirty="0" err="1" smtClean="0"/>
              <a:t>Odаmning</a:t>
            </a:r>
            <a:r>
              <a:rPr lang="en-US" sz="2800" b="1" dirty="0" smtClean="0"/>
              <a:t> </a:t>
            </a:r>
            <a:r>
              <a:rPr lang="en-US" sz="2800" b="1" dirty="0"/>
              <a:t>ichki kеchinmаlаri hаqidа eng </a:t>
            </a:r>
            <a:r>
              <a:rPr lang="en-US" sz="2800" b="1" dirty="0" smtClean="0"/>
              <a:t>		to’g’ri </a:t>
            </a:r>
            <a:r>
              <a:rPr lang="en-US" sz="2800" b="1" dirty="0"/>
              <a:t>mа’lumоtni ko’zlаr nаmоyon qilаdi: </a:t>
            </a:r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ru-RU" sz="2400" b="1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US" sz="2400" dirty="0"/>
              <a:t>ko’zning оdаtiy ifоdаsidаgi o’zgаrish;</a:t>
            </a:r>
            <a:endParaRPr lang="ru-RU" sz="2400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US" sz="2400" dirty="0"/>
              <a:t>ko’zlаrning bеiхtiyor hаrаkаtlаri – hаyajоn, оriyat, yolg’оn, qo’rquv, аsаbiylаshuv;</a:t>
            </a:r>
            <a:endParaRPr lang="ru-RU" sz="2400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US" sz="2400" dirty="0"/>
              <a:t>yonib turgаn nigоh – qizishish; </a:t>
            </a:r>
            <a:endParaRPr lang="ru-RU" sz="2400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US" sz="2400" dirty="0"/>
              <a:t>qоtib qоlgаn nigоh – o’ygа cho’kkаnlik yoki hоlsizlik;</a:t>
            </a:r>
            <a:endParaRPr lang="ru-RU" sz="2400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US" sz="2400" dirty="0"/>
              <a:t>qоrаchig’lаrning kаttаrishi qiziqish vа qаbul qilinаyotgаn ахbоrоtdаn, аtrоfdаgilаrdаn, tаоmdаn vа bоshqа shungа o’хshаsh оmillаrdаn qоniqish his etаyotgаnligi yoki qаttiq оg’riq: mа’lum dоri-dаrmоn yoki nаrkоtik qаbul qilgаnligi;</a:t>
            </a:r>
            <a:endParaRPr lang="ru-RU" sz="2400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n-US" sz="2400" dirty="0"/>
              <a:t>qоrаchiqlаrning kichrаyishi – g’аzаblаnish yoki mа’lum turdаgi nаrkоtiklаrni qаbul qilgаnligi vа bоshqаlаr.  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" name="Picture 26" descr="10deac4b3cf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8035"/>
            <a:ext cx="1368152" cy="123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8" descr="бабочка на цветк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0071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28" descr="trava0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157192"/>
            <a:ext cx="21621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18" descr="бабочка на цветк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808057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19263" y="228600"/>
            <a:ext cx="5562600" cy="10795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dirty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Pedagogik texnikani egallashning asosiy yo‘llari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 rot="2331011">
            <a:off x="813902" y="1481066"/>
            <a:ext cx="1412229" cy="3093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dirty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o‘qituvchining </a:t>
            </a:r>
            <a:endParaRPr lang="en-US" sz="2800" i="1" dirty="0" smtClean="0">
              <a:solidFill>
                <a:srgbClr val="191919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dirty="0" smtClean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ma­la­ka </a:t>
            </a:r>
            <a:r>
              <a:rPr lang="en-US" sz="2800" i="1" dirty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oshirish kurslariga ishtiroki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rot="2612847">
            <a:off x="2418851" y="2148885"/>
            <a:ext cx="2039349" cy="384190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dirty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ustoz murabbiylar rahbarligidagi </a:t>
            </a:r>
            <a:endParaRPr lang="en-US" sz="2400" i="1" dirty="0" smtClean="0">
              <a:solidFill>
                <a:srgbClr val="191919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dirty="0" smtClean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mash­g‘ulotlar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dirty="0" smtClean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2400" i="1" dirty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(ulardan pedagogik texnika sirlarini o‘rganish)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2253756">
            <a:off x="6118784" y="1811524"/>
            <a:ext cx="1769906" cy="3610844"/>
          </a:xfrm>
          <a:prstGeom prst="roundRect">
            <a:avLst>
              <a:gd name="adj" fmla="val 12066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lvl="0" indent="450215" algn="ctr">
              <a:lnSpc>
                <a:spcPct val="115000"/>
              </a:lnSpc>
              <a:spcAft>
                <a:spcPts val="1000"/>
              </a:spcAft>
              <a:tabLst>
                <a:tab pos="0" algn="l"/>
                <a:tab pos="540385" algn="l"/>
              </a:tabLst>
            </a:pPr>
            <a:r>
              <a:rPr lang="en-US" sz="2400" i="1" dirty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mustaqil </a:t>
            </a:r>
            <a:r>
              <a:rPr lang="en-US" sz="2400" b="1" i="1" dirty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(kasbiy jihatdan o‘z-o‘zini tarbiyalash)</a:t>
            </a:r>
            <a:r>
              <a:rPr lang="en-US" sz="2400" i="1" dirty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ishlashdir.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699792" y="1317625"/>
            <a:ext cx="1907664" cy="6573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607455" y="1287463"/>
            <a:ext cx="0" cy="11795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645025" y="1317625"/>
            <a:ext cx="2159223" cy="1119187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4B78F-0FEB-4DFB-B32F-B4323DF1611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568FC-E856-483C-8D3D-B5642A7D73A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5536" y="613445"/>
            <a:ext cx="8208912" cy="5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O’qituvchining pedagogik texnikasini shakllantirish yo’llari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O‘qituvchi pedagogik faoliyatida pedagogik texnikaning ko‘nikma va malakalarini mukammal takomillashtirgan holda o‘z mahoratini oshi­rish uchun quyidagi jarayonlarni bilishi lozim: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19191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Pedagogik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texnika malakalarini mukammal egallash uchun avva­lo, o‘qituvchi o‘z fanini, o‘qitadigan predmetining boshqa fanlar bilan o‘zaro aloqadorlikda bilishi, pedagogik va axborot texno­logi­yalarini, pe­da­­gogika va psixologiya fanlari asoslarini davr taraqqiyoti darajasida bilishi, kasbiy jihatdan o‘z-o‘zini tarbiyalay oladigan bo‘lishi zarur.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568FC-E856-483C-8D3D-B5642A7D73A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83359" y="324948"/>
            <a:ext cx="4403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z-Cyrl-UZ" sz="2800" b="1" dirty="0">
                <a:latin typeface="Times New Roman"/>
                <a:ea typeface="Times New Roman"/>
              </a:rPr>
              <a:t>Nutq texnikasini egallash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836712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O‘qituvchida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kasbiy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kasallik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kelib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chiqmasligi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tovush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gigienasiga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O‘qituvchi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vaqtining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foizi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davomida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gapirib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O‘qituvchi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vaqti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tugagach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2-3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davomida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uzoq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vaqt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kishilar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so‘zlashishdan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qochishi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qilinadi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Zarur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qolsa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qisqa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gapirishi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jadvali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qo‘yilishida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e’tibor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nutq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apparati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charchaydi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so‘ng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tovush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olishi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Tajribali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o‘qituvchi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soatda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charchaydi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olishi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Yuqori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nafas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yo‘llari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tizimlari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ovqatlanish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rejimiga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e’tibor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34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4718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en-US" sz="2800" b="1" i="1" dirty="0"/>
              <a:t>1. </a:t>
            </a:r>
            <a:r>
              <a:rPr lang="en-US" sz="2800" b="1" i="1" dirty="0" err="1" smtClean="0"/>
              <a:t>Pedagogik</a:t>
            </a:r>
            <a:r>
              <a:rPr lang="en-US" sz="2800" b="1" i="1" dirty="0" smtClean="0"/>
              <a:t> </a:t>
            </a:r>
            <a:r>
              <a:rPr lang="en-US" sz="2800" b="1" i="1" dirty="0" err="1"/>
              <a:t>texnika</a:t>
            </a:r>
            <a:r>
              <a:rPr lang="en-US" sz="2800" b="1" i="1" dirty="0"/>
              <a:t> </a:t>
            </a:r>
            <a:r>
              <a:rPr lang="en-US" sz="2800" b="1" i="1" dirty="0" err="1"/>
              <a:t>haqida</a:t>
            </a:r>
            <a:r>
              <a:rPr lang="en-US" sz="2800" b="1" i="1" dirty="0"/>
              <a:t> </a:t>
            </a:r>
            <a:r>
              <a:rPr lang="en-US" sz="2800" b="1" i="1" dirty="0" err="1"/>
              <a:t>tushuncha</a:t>
            </a:r>
            <a:r>
              <a:rPr lang="en-US" sz="2800" b="1" i="1" dirty="0"/>
              <a:t>. </a:t>
            </a:r>
          </a:p>
          <a:p>
            <a:pPr lvl="0" algn="just"/>
            <a:r>
              <a:rPr lang="en-US" sz="2800" b="1" i="1" dirty="0" smtClean="0"/>
              <a:t>2.Pedagogik </a:t>
            </a:r>
            <a:r>
              <a:rPr lang="en-US" sz="2800" b="1" i="1" dirty="0" err="1"/>
              <a:t>texnikaning</a:t>
            </a:r>
            <a:r>
              <a:rPr lang="en-US" sz="2800" b="1" i="1" dirty="0"/>
              <a:t> </a:t>
            </a:r>
            <a:r>
              <a:rPr lang="en-US" sz="2800" b="1" i="1" dirty="0" err="1"/>
              <a:t>tarkibiy</a:t>
            </a:r>
            <a:r>
              <a:rPr lang="en-US" sz="2800" b="1" i="1" dirty="0"/>
              <a:t> </a:t>
            </a:r>
            <a:r>
              <a:rPr lang="en-US" sz="2800" b="1" i="1" dirty="0" err="1"/>
              <a:t>qismlari</a:t>
            </a:r>
            <a:r>
              <a:rPr lang="en-US" sz="2800" b="1" i="1" dirty="0"/>
              <a:t>.</a:t>
            </a:r>
          </a:p>
          <a:p>
            <a:pPr lvl="0" algn="just"/>
            <a:r>
              <a:rPr lang="en-US" sz="2800" b="1" i="1" dirty="0" smtClean="0"/>
              <a:t>3.Mimika </a:t>
            </a:r>
            <a:r>
              <a:rPr lang="en-US" sz="2800" b="1" i="1" dirty="0" err="1"/>
              <a:t>va</a:t>
            </a:r>
            <a:r>
              <a:rPr lang="en-US" sz="2800" b="1" i="1" dirty="0"/>
              <a:t> </a:t>
            </a:r>
            <a:r>
              <a:rPr lang="en-US" sz="2800" b="1" i="1" dirty="0" err="1"/>
              <a:t>pantomimika</a:t>
            </a:r>
            <a:r>
              <a:rPr lang="en-US" sz="2800" b="1" i="1" dirty="0"/>
              <a:t>. </a:t>
            </a:r>
            <a:r>
              <a:rPr lang="en-US" sz="2800" b="1" i="1" dirty="0" err="1"/>
              <a:t>O‘qituvchining</a:t>
            </a:r>
            <a:r>
              <a:rPr lang="en-US" sz="2800" b="1" i="1" dirty="0"/>
              <a:t> </a:t>
            </a:r>
            <a:r>
              <a:rPr lang="en-US" sz="2800" b="1" i="1" dirty="0" err="1"/>
              <a:t>tashqi</a:t>
            </a:r>
            <a:r>
              <a:rPr lang="en-US" sz="2800" b="1" i="1" dirty="0"/>
              <a:t> </a:t>
            </a:r>
            <a:r>
              <a:rPr lang="en-US" sz="2800" b="1" i="1" dirty="0" err="1"/>
              <a:t>ko`rinishi</a:t>
            </a:r>
            <a:r>
              <a:rPr lang="en-US" sz="2800" b="1" i="1" dirty="0"/>
              <a:t>.</a:t>
            </a:r>
          </a:p>
          <a:p>
            <a:pPr lvl="0" algn="just"/>
            <a:r>
              <a:rPr lang="en-US" sz="2800" b="1" i="1" dirty="0" smtClean="0"/>
              <a:t>4.O‘qituvchining </a:t>
            </a:r>
            <a:r>
              <a:rPr lang="en-US" sz="2800" b="1" i="1" dirty="0" err="1"/>
              <a:t>pedagogik</a:t>
            </a:r>
            <a:r>
              <a:rPr lang="en-US" sz="2800" b="1" i="1" dirty="0"/>
              <a:t> </a:t>
            </a:r>
            <a:r>
              <a:rPr lang="en-US" sz="2800" b="1" i="1" dirty="0" err="1"/>
              <a:t>texnikasini</a:t>
            </a:r>
            <a:r>
              <a:rPr lang="en-US" sz="2800" b="1" i="1" dirty="0"/>
              <a:t> </a:t>
            </a:r>
            <a:r>
              <a:rPr lang="en-US" sz="2800" b="1" i="1" dirty="0" err="1"/>
              <a:t>shakllantirish</a:t>
            </a:r>
            <a:r>
              <a:rPr lang="en-US" sz="2800" b="1" i="1" dirty="0"/>
              <a:t> </a:t>
            </a:r>
            <a:r>
              <a:rPr lang="en-US" sz="2800" b="1" i="1" dirty="0" err="1"/>
              <a:t>yo‘llari</a:t>
            </a:r>
            <a:r>
              <a:rPr lang="en-US" sz="2800" b="1" i="1" dirty="0"/>
              <a:t>. </a:t>
            </a:r>
          </a:p>
          <a:p>
            <a:pPr lvl="0" algn="just"/>
            <a:endParaRPr lang="ru-RU" sz="2800" b="1" i="1" dirty="0"/>
          </a:p>
          <a:p>
            <a:pPr lvl="0" algn="just"/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:\3-mavzu Ped mahorat\a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724" y="4437112"/>
            <a:ext cx="2145733" cy="178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4" name="Picture 7" descr="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21885"/>
            <a:ext cx="144016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052736"/>
            <a:ext cx="87849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en-US" sz="3200" dirty="0" err="1" smtClean="0">
                <a:latin typeface="Times New Roman"/>
                <a:ea typeface="Times New Roman"/>
              </a:rPr>
              <a:t>O‘qituvchi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nutqining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tezligi</a:t>
            </a:r>
            <a:r>
              <a:rPr lang="en-US" sz="3200" dirty="0" smtClean="0">
                <a:latin typeface="Times New Roman"/>
                <a:ea typeface="Times New Roman"/>
              </a:rPr>
              <a:t>, individual </a:t>
            </a:r>
            <a:r>
              <a:rPr lang="en-US" sz="3200" dirty="0" err="1" smtClean="0">
                <a:latin typeface="Times New Roman"/>
                <a:ea typeface="Times New Roman"/>
              </a:rPr>
              <a:t>sifatiga</a:t>
            </a:r>
            <a:r>
              <a:rPr lang="en-US" sz="3200" dirty="0" smtClean="0">
                <a:latin typeface="Times New Roman"/>
                <a:ea typeface="Times New Roman"/>
              </a:rPr>
              <a:t>, </a:t>
            </a:r>
            <a:r>
              <a:rPr lang="en-US" sz="3200" dirty="0" err="1" smtClean="0">
                <a:latin typeface="Times New Roman"/>
                <a:ea typeface="Times New Roman"/>
              </a:rPr>
              <a:t>uning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nutq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mazmuni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va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muloqot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holatiga</a:t>
            </a:r>
            <a:r>
              <a:rPr lang="en-US" sz="3200" dirty="0" smtClean="0">
                <a:latin typeface="Times New Roman"/>
                <a:ea typeface="Times New Roman"/>
              </a:rPr>
              <a:t> bog</a:t>
            </a:r>
            <a:r>
              <a:rPr lang="uz-Cyrl-UZ" sz="3200" dirty="0" smtClean="0">
                <a:latin typeface="Times New Roman"/>
                <a:ea typeface="Times New Roman"/>
              </a:rPr>
              <a:t>l</a:t>
            </a:r>
            <a:r>
              <a:rPr lang="en-US" sz="3200" dirty="0" err="1" smtClean="0">
                <a:latin typeface="Times New Roman"/>
                <a:ea typeface="Times New Roman"/>
              </a:rPr>
              <a:t>iq</a:t>
            </a:r>
            <a:r>
              <a:rPr lang="en-US" sz="3200" dirty="0" smtClean="0">
                <a:latin typeface="Times New Roman"/>
                <a:ea typeface="Times New Roman"/>
              </a:rPr>
              <a:t>. </a:t>
            </a:r>
            <a:r>
              <a:rPr lang="en-US" sz="3200" dirty="0" err="1" smtClean="0">
                <a:latin typeface="Times New Roman"/>
                <a:ea typeface="Times New Roman"/>
              </a:rPr>
              <a:t>Turli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millatlarda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nutq</a:t>
            </a:r>
            <a:r>
              <a:rPr lang="en-US" sz="3200" dirty="0" smtClean="0">
                <a:latin typeface="Times New Roman"/>
                <a:ea typeface="Times New Roman"/>
              </a:rPr>
              <a:t> tempi </a:t>
            </a:r>
            <a:r>
              <a:rPr lang="en-US" sz="3200" dirty="0" err="1" smtClean="0">
                <a:latin typeface="Times New Roman"/>
                <a:ea typeface="Times New Roman"/>
              </a:rPr>
              <a:t>turlicha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bo‘ladi</a:t>
            </a:r>
            <a:r>
              <a:rPr lang="en-US" sz="3200" dirty="0" smtClean="0">
                <a:latin typeface="Times New Roman"/>
                <a:ea typeface="Times New Roman"/>
              </a:rPr>
              <a:t>. </a:t>
            </a:r>
            <a:r>
              <a:rPr lang="en-US" sz="3200" dirty="0" err="1" smtClean="0">
                <a:latin typeface="Times New Roman"/>
                <a:ea typeface="Times New Roman"/>
              </a:rPr>
              <a:t>CHunonchi</a:t>
            </a:r>
            <a:r>
              <a:rPr lang="en-US" sz="3200" dirty="0" smtClean="0">
                <a:latin typeface="Times New Roman"/>
                <a:ea typeface="Times New Roman"/>
              </a:rPr>
              <a:t>, </a:t>
            </a:r>
            <a:r>
              <a:rPr lang="en-US" sz="3200" dirty="0" err="1" smtClean="0">
                <a:latin typeface="Times New Roman"/>
                <a:ea typeface="Times New Roman"/>
              </a:rPr>
              <a:t>rus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tilida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minutiga</a:t>
            </a:r>
            <a:r>
              <a:rPr lang="en-US" sz="3200" dirty="0" smtClean="0">
                <a:latin typeface="Times New Roman"/>
                <a:ea typeface="Times New Roman"/>
              </a:rPr>
              <a:t> 120 ta </a:t>
            </a:r>
            <a:r>
              <a:rPr lang="en-US" sz="3200" dirty="0" err="1" smtClean="0">
                <a:latin typeface="Times New Roman"/>
                <a:ea typeface="Times New Roman"/>
              </a:rPr>
              <a:t>so‘z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atrof</a:t>
            </a:r>
            <a:r>
              <a:rPr lang="uz-Cyrl-UZ" sz="3200" dirty="0" smtClean="0">
                <a:latin typeface="Times New Roman"/>
                <a:ea typeface="Times New Roman"/>
              </a:rPr>
              <a:t>i</a:t>
            </a:r>
            <a:r>
              <a:rPr lang="en-US" sz="3200" dirty="0" smtClean="0">
                <a:latin typeface="Times New Roman"/>
                <a:ea typeface="Times New Roman"/>
              </a:rPr>
              <a:t>da, </a:t>
            </a:r>
            <a:r>
              <a:rPr lang="en-US" sz="3200" dirty="0" err="1" smtClean="0">
                <a:latin typeface="Times New Roman"/>
                <a:ea typeface="Times New Roman"/>
              </a:rPr>
              <a:t>ingliz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tilida</a:t>
            </a:r>
            <a:r>
              <a:rPr lang="en-US" sz="3200" dirty="0" smtClean="0">
                <a:latin typeface="Times New Roman"/>
                <a:ea typeface="Times New Roman"/>
              </a:rPr>
              <a:t> 120-150 ta </a:t>
            </a:r>
            <a:r>
              <a:rPr lang="en-US" sz="3200" dirty="0" err="1" smtClean="0">
                <a:latin typeface="Times New Roman"/>
                <a:ea typeface="Times New Roman"/>
              </a:rPr>
              <a:t>so‘zgacha</a:t>
            </a:r>
            <a:r>
              <a:rPr lang="en-US" sz="3200" dirty="0" smtClean="0">
                <a:latin typeface="Times New Roman"/>
                <a:ea typeface="Times New Roman"/>
              </a:rPr>
              <a:t>. </a:t>
            </a:r>
            <a:r>
              <a:rPr lang="en-US" sz="3200" dirty="0" err="1" smtClean="0">
                <a:latin typeface="Times New Roman"/>
                <a:ea typeface="Times New Roman"/>
              </a:rPr>
              <a:t>Tadqiqotlarga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ko‘ra</a:t>
            </a:r>
            <a:r>
              <a:rPr lang="en-US" sz="3200" dirty="0" smtClean="0">
                <a:latin typeface="Times New Roman"/>
                <a:ea typeface="Times New Roman"/>
              </a:rPr>
              <a:t> 5-6 </a:t>
            </a:r>
            <a:r>
              <a:rPr lang="en-US" sz="3200" dirty="0" err="1" smtClean="0">
                <a:latin typeface="Times New Roman"/>
                <a:ea typeface="Times New Roman"/>
              </a:rPr>
              <a:t>sinflarda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o‘qituvchi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minutiga</a:t>
            </a:r>
            <a:r>
              <a:rPr lang="en-US" sz="3200" dirty="0" smtClean="0">
                <a:latin typeface="Times New Roman"/>
                <a:ea typeface="Times New Roman"/>
              </a:rPr>
              <a:t> 60 ta </a:t>
            </a:r>
            <a:r>
              <a:rPr lang="en-US" sz="3200" dirty="0" err="1" smtClean="0">
                <a:latin typeface="Times New Roman"/>
                <a:ea typeface="Times New Roman"/>
              </a:rPr>
              <a:t>so‘z</a:t>
            </a:r>
            <a:r>
              <a:rPr lang="en-US" sz="3200" dirty="0" smtClean="0">
                <a:latin typeface="Times New Roman"/>
                <a:ea typeface="Times New Roman"/>
              </a:rPr>
              <a:t>, 9-11 </a:t>
            </a:r>
            <a:r>
              <a:rPr lang="en-US" sz="3200" dirty="0" err="1" smtClean="0">
                <a:latin typeface="Times New Roman"/>
                <a:ea typeface="Times New Roman"/>
              </a:rPr>
              <a:t>sinflarda</a:t>
            </a:r>
            <a:r>
              <a:rPr lang="en-US" sz="3200" dirty="0" smtClean="0">
                <a:latin typeface="Times New Roman"/>
                <a:ea typeface="Times New Roman"/>
              </a:rPr>
              <a:t> 75 </a:t>
            </a:r>
            <a:r>
              <a:rPr lang="en-US" sz="3200" dirty="0" err="1" smtClean="0">
                <a:latin typeface="Times New Roman"/>
                <a:ea typeface="Times New Roman"/>
              </a:rPr>
              <a:t>tagacha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so‘z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gapirishi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to‘g‘ri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bo‘ladi</a:t>
            </a:r>
            <a:r>
              <a:rPr lang="en-US" sz="3200" dirty="0" smtClean="0">
                <a:latin typeface="Times New Roman"/>
                <a:ea typeface="Times New Roman"/>
              </a:rPr>
              <a:t>.</a:t>
            </a:r>
            <a:endParaRPr lang="ru-RU" sz="3200" dirty="0" smtClean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en-US" sz="3200" dirty="0" err="1" smtClean="0">
                <a:latin typeface="Times New Roman"/>
                <a:ea typeface="Times New Roman"/>
              </a:rPr>
              <a:t>Materialning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murakkab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qismini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o‘qituvchi</a:t>
            </a:r>
            <a:r>
              <a:rPr lang="en-US" sz="3200" dirty="0" smtClean="0">
                <a:latin typeface="Times New Roman"/>
                <a:ea typeface="Times New Roman"/>
              </a:rPr>
              <a:t> past </a:t>
            </a:r>
            <a:r>
              <a:rPr lang="en-US" sz="3200" dirty="0" err="1" smtClean="0">
                <a:latin typeface="Times New Roman"/>
                <a:ea typeface="Times New Roman"/>
              </a:rPr>
              <a:t>tempda</a:t>
            </a:r>
            <a:r>
              <a:rPr lang="en-US" sz="3200" dirty="0" smtClean="0">
                <a:latin typeface="Times New Roman"/>
                <a:ea typeface="Times New Roman"/>
              </a:rPr>
              <a:t>, </a:t>
            </a:r>
            <a:r>
              <a:rPr lang="en-US" sz="3200" dirty="0" err="1" smtClean="0">
                <a:latin typeface="Times New Roman"/>
                <a:ea typeface="Times New Roman"/>
              </a:rPr>
              <a:t>keyin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esa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tezroq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gapirishi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kerak</a:t>
            </a:r>
            <a:r>
              <a:rPr lang="en-US" sz="3200" dirty="0" smtClean="0">
                <a:latin typeface="Times New Roman"/>
                <a:ea typeface="Times New Roman"/>
              </a:rPr>
              <a:t>. </a:t>
            </a:r>
            <a:r>
              <a:rPr lang="en-US" sz="3200" dirty="0" err="1" smtClean="0">
                <a:latin typeface="Times New Roman"/>
                <a:ea typeface="Times New Roman"/>
              </a:rPr>
              <a:t>Mavzuga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oid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qoidalar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va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qonuniyatlar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aytilganda</a:t>
            </a:r>
            <a:r>
              <a:rPr lang="en-US" sz="3200" dirty="0" smtClean="0">
                <a:latin typeface="Times New Roman"/>
                <a:ea typeface="Times New Roman"/>
              </a:rPr>
              <a:t>, </a:t>
            </a:r>
            <a:r>
              <a:rPr lang="en-US" sz="3200" dirty="0" err="1" smtClean="0">
                <a:latin typeface="Times New Roman"/>
                <a:ea typeface="Times New Roman"/>
              </a:rPr>
              <a:t>xulosa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qilinganda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nutq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sekinlashadi</a:t>
            </a:r>
            <a:r>
              <a:rPr lang="en-US" sz="3200" dirty="0" smtClean="0">
                <a:latin typeface="Times New Roman"/>
                <a:ea typeface="Times New Roman"/>
              </a:rPr>
              <a:t>.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76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4" name="Picture 7" descr="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21885"/>
            <a:ext cx="144016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1" y="859127"/>
            <a:ext cx="882047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/>
                <a:ea typeface="Times New Roman"/>
              </a:rPr>
              <a:t>Dik</a:t>
            </a:r>
            <a:r>
              <a:rPr lang="uz-Cyrl-UZ" sz="3200" b="1" dirty="0">
                <a:latin typeface="Times New Roman"/>
                <a:ea typeface="Times New Roman"/>
              </a:rPr>
              <a:t>s</a:t>
            </a:r>
            <a:r>
              <a:rPr lang="en-US" sz="3200" b="1" dirty="0" err="1">
                <a:latin typeface="Times New Roman"/>
                <a:ea typeface="Times New Roman"/>
              </a:rPr>
              <a:t>iya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dirty="0">
                <a:latin typeface="Times New Roman"/>
                <a:ea typeface="Times New Roman"/>
              </a:rPr>
              <a:t>- </a:t>
            </a:r>
            <a:r>
              <a:rPr lang="en-US" sz="3200" dirty="0" err="1">
                <a:latin typeface="Times New Roman"/>
                <a:ea typeface="Times New Roman"/>
              </a:rPr>
              <a:t>aniq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talaffuz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qilish</a:t>
            </a:r>
            <a:r>
              <a:rPr lang="en-US" sz="3200" dirty="0">
                <a:latin typeface="Times New Roman"/>
                <a:ea typeface="Times New Roman"/>
              </a:rPr>
              <a:t>. </a:t>
            </a:r>
            <a:r>
              <a:rPr lang="en-US" sz="3200" dirty="0" err="1">
                <a:latin typeface="Times New Roman"/>
                <a:ea typeface="Times New Roman"/>
              </a:rPr>
              <a:t>Talaffuzning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aniqligi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o‘qituvchi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uchun</a:t>
            </a:r>
            <a:r>
              <a:rPr lang="en-US" sz="3200" dirty="0">
                <a:latin typeface="Times New Roman"/>
                <a:ea typeface="Times New Roman"/>
              </a:rPr>
              <a:t> professional </a:t>
            </a:r>
            <a:r>
              <a:rPr lang="en-US" sz="3200" dirty="0" err="1">
                <a:latin typeface="Times New Roman"/>
                <a:ea typeface="Times New Roman"/>
              </a:rPr>
              <a:t>zarurat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bo‘lib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>
                <a:latin typeface="Times New Roman"/>
                <a:ea typeface="Times New Roman"/>
              </a:rPr>
              <a:t>o‘qituvchi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nutqini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talabalar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tomonidan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to‘g‘ri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tushunilishini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ta’minlaydi</a:t>
            </a:r>
            <a:r>
              <a:rPr lang="en-US" sz="3200" dirty="0">
                <a:latin typeface="Times New Roman"/>
                <a:ea typeface="Times New Roman"/>
              </a:rPr>
              <a:t>. </a:t>
            </a:r>
            <a:r>
              <a:rPr lang="en-US" sz="3200" dirty="0" err="1">
                <a:latin typeface="Times New Roman"/>
                <a:ea typeface="Times New Roman"/>
              </a:rPr>
              <a:t>Talaffuzning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aniqligi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aytilayotgan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so‘z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>
                <a:latin typeface="Times New Roman"/>
                <a:ea typeface="Times New Roman"/>
              </a:rPr>
              <a:t>bo</a:t>
            </a:r>
            <a:r>
              <a:rPr lang="en-US" sz="3200" dirty="0">
                <a:latin typeface="Times New Roman"/>
                <a:ea typeface="Times New Roman"/>
              </a:rPr>
              <a:t>‘-</a:t>
            </a:r>
            <a:r>
              <a:rPr lang="en-US" sz="3200" dirty="0" err="1">
                <a:latin typeface="Times New Roman"/>
                <a:ea typeface="Times New Roman"/>
              </a:rPr>
              <a:t>g‘in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va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tovushlarning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qat’iy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aniqligidir</a:t>
            </a:r>
            <a:r>
              <a:rPr lang="en-US" sz="3200" dirty="0">
                <a:latin typeface="Times New Roman"/>
                <a:ea typeface="Times New Roman"/>
              </a:rPr>
              <a:t>. U </a:t>
            </a:r>
            <a:r>
              <a:rPr lang="en-US" sz="3200" dirty="0" err="1">
                <a:latin typeface="Times New Roman"/>
                <a:ea typeface="Times New Roman"/>
              </a:rPr>
              <a:t>nutq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apparati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barcha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azolarini</a:t>
            </a:r>
            <a:r>
              <a:rPr lang="en-US" sz="3200" dirty="0">
                <a:latin typeface="Times New Roman"/>
                <a:ea typeface="Times New Roman"/>
              </a:rPr>
              <a:t> (</a:t>
            </a:r>
            <a:r>
              <a:rPr lang="en-US" sz="3200" dirty="0" err="1">
                <a:latin typeface="Times New Roman"/>
                <a:ea typeface="Times New Roman"/>
              </a:rPr>
              <a:t>lablar</a:t>
            </a:r>
            <a:r>
              <a:rPr lang="en-US" sz="3200" dirty="0">
                <a:latin typeface="Times New Roman"/>
                <a:ea typeface="Times New Roman"/>
              </a:rPr>
              <a:t>, jag</a:t>
            </a:r>
            <a:r>
              <a:rPr lang="en-US" sz="3200" dirty="0" smtClean="0">
                <a:latin typeface="Times New Roman"/>
                <a:ea typeface="Times New Roman"/>
              </a:rPr>
              <a:t>‘, </a:t>
            </a:r>
            <a:r>
              <a:rPr lang="en-US" sz="3200" dirty="0" err="1">
                <a:latin typeface="Times New Roman"/>
                <a:ea typeface="Times New Roman"/>
              </a:rPr>
              <a:t>tishlar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>
                <a:latin typeface="Times New Roman"/>
                <a:ea typeface="Times New Roman"/>
              </a:rPr>
              <a:t>yumshoq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va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qattiq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tanglay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>
                <a:latin typeface="Times New Roman"/>
                <a:ea typeface="Times New Roman"/>
              </a:rPr>
              <a:t>kichik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til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>
                <a:latin typeface="Times New Roman"/>
                <a:ea typeface="Times New Roman"/>
              </a:rPr>
              <a:t>kekirdak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>
                <a:latin typeface="Times New Roman"/>
                <a:ea typeface="Times New Roman"/>
              </a:rPr>
              <a:t>tomoq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orqa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devori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>
                <a:latin typeface="Times New Roman"/>
                <a:ea typeface="Times New Roman"/>
              </a:rPr>
              <a:t>tovush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naychalari</a:t>
            </a:r>
            <a:r>
              <a:rPr lang="en-US" sz="3200" dirty="0">
                <a:latin typeface="Times New Roman"/>
                <a:ea typeface="Times New Roman"/>
              </a:rPr>
              <a:t>) </a:t>
            </a:r>
            <a:r>
              <a:rPr lang="en-US" sz="3200" dirty="0" err="1">
                <a:latin typeface="Times New Roman"/>
                <a:ea typeface="Times New Roman"/>
              </a:rPr>
              <a:t>birgalikda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ishlashiga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bog‘liqdir</a:t>
            </a:r>
            <a:r>
              <a:rPr lang="en-US" sz="3200" dirty="0">
                <a:latin typeface="Times New Roman"/>
                <a:ea typeface="Times New Roman"/>
              </a:rPr>
              <a:t>. </a:t>
            </a:r>
            <a:r>
              <a:rPr lang="en-US" sz="3200" dirty="0" err="1">
                <a:latin typeface="Times New Roman"/>
                <a:ea typeface="Times New Roman"/>
              </a:rPr>
              <a:t>Til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>
                <a:latin typeface="Times New Roman"/>
                <a:ea typeface="Times New Roman"/>
              </a:rPr>
              <a:t>lablar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>
                <a:latin typeface="Times New Roman"/>
                <a:ea typeface="Times New Roman"/>
              </a:rPr>
              <a:t>yumshoq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tanglay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>
                <a:latin typeface="Times New Roman"/>
                <a:ea typeface="Times New Roman"/>
              </a:rPr>
              <a:t>kichik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til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va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pastki</a:t>
            </a:r>
            <a:r>
              <a:rPr lang="en-US" sz="3200" dirty="0">
                <a:latin typeface="Times New Roman"/>
                <a:ea typeface="Times New Roman"/>
              </a:rPr>
              <a:t> jag‘ </a:t>
            </a:r>
            <a:r>
              <a:rPr lang="en-US" sz="3200" dirty="0" err="1">
                <a:latin typeface="Times New Roman"/>
                <a:ea typeface="Times New Roman"/>
              </a:rPr>
              <a:t>nutqda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faol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ishtirok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etadi</a:t>
            </a:r>
            <a:r>
              <a:rPr lang="en-US" sz="3200" dirty="0">
                <a:latin typeface="Times New Roman"/>
                <a:ea typeface="Times New Roman"/>
              </a:rPr>
              <a:t>. </a:t>
            </a:r>
            <a:r>
              <a:rPr lang="en-US" sz="3200" dirty="0" err="1">
                <a:latin typeface="Times New Roman"/>
                <a:ea typeface="Times New Roman"/>
              </a:rPr>
              <a:t>SHuning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uchun</a:t>
            </a:r>
            <a:r>
              <a:rPr lang="en-US" sz="3200" dirty="0">
                <a:latin typeface="Times New Roman"/>
                <a:ea typeface="Times New Roman"/>
              </a:rPr>
              <a:t> ham </a:t>
            </a:r>
            <a:r>
              <a:rPr lang="en-US" sz="3200" dirty="0" err="1">
                <a:latin typeface="Times New Roman"/>
                <a:ea typeface="Times New Roman"/>
              </a:rPr>
              <a:t>ularni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mashq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qildirish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muhim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ahamiyatga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egadir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00330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4" name="Picture 7" descr="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21885"/>
            <a:ext cx="144016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346267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en-US" sz="2800" b="1" dirty="0" err="1">
                <a:latin typeface="Times New Roman"/>
                <a:ea typeface="Times New Roman"/>
              </a:rPr>
              <a:t>Artikulya</a:t>
            </a:r>
            <a:r>
              <a:rPr lang="uz-Cyrl-UZ" sz="2800" b="1" dirty="0">
                <a:latin typeface="Times New Roman"/>
                <a:ea typeface="Times New Roman"/>
              </a:rPr>
              <a:t>s</a:t>
            </a:r>
            <a:r>
              <a:rPr lang="en-US" sz="2800" b="1" dirty="0" err="1">
                <a:latin typeface="Times New Roman"/>
                <a:ea typeface="Times New Roman"/>
              </a:rPr>
              <a:t>iya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dirty="0">
                <a:latin typeface="Times New Roman"/>
                <a:ea typeface="Times New Roman"/>
              </a:rPr>
              <a:t>- </a:t>
            </a:r>
            <a:r>
              <a:rPr lang="en-US" sz="2800" dirty="0" err="1">
                <a:latin typeface="Times New Roman"/>
                <a:ea typeface="Times New Roman"/>
              </a:rPr>
              <a:t>aniq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talaffuz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qilishni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takomillashtirish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ya’ni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arti­kulya</a:t>
            </a:r>
            <a:r>
              <a:rPr lang="uz-Cyrl-UZ" sz="2800" dirty="0">
                <a:latin typeface="Times New Roman"/>
                <a:ea typeface="Times New Roman"/>
              </a:rPr>
              <a:t>s</a:t>
            </a:r>
            <a:r>
              <a:rPr lang="en-US" sz="2800" dirty="0" err="1">
                <a:latin typeface="Times New Roman"/>
                <a:ea typeface="Times New Roman"/>
              </a:rPr>
              <a:t>siya</a:t>
            </a:r>
            <a:r>
              <a:rPr lang="en-US" sz="2800" dirty="0">
                <a:latin typeface="Times New Roman"/>
                <a:ea typeface="Times New Roman"/>
              </a:rPr>
              <a:t> - </a:t>
            </a:r>
            <a:r>
              <a:rPr lang="en-US" sz="2800" dirty="0" err="1">
                <a:latin typeface="Times New Roman"/>
                <a:ea typeface="Times New Roman"/>
              </a:rPr>
              <a:t>nutq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organlarini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harakatlantirish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orqali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vujudga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keltiriladi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r>
              <a:rPr lang="en-US" sz="2800" dirty="0" err="1">
                <a:latin typeface="Times New Roman"/>
                <a:ea typeface="Times New Roman"/>
              </a:rPr>
              <a:t>Artikulya</a:t>
            </a:r>
            <a:r>
              <a:rPr lang="uz-Cyrl-UZ" sz="2800" dirty="0">
                <a:latin typeface="Times New Roman"/>
                <a:ea typeface="Times New Roman"/>
              </a:rPr>
              <a:t>s</a:t>
            </a:r>
            <a:r>
              <a:rPr lang="en-US" sz="2800" dirty="0" err="1">
                <a:latin typeface="Times New Roman"/>
                <a:ea typeface="Times New Roman"/>
              </a:rPr>
              <a:t>siya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gimna</a:t>
            </a:r>
            <a:r>
              <a:rPr lang="uz-Cyrl-UZ" sz="2800" dirty="0">
                <a:latin typeface="Times New Roman"/>
                <a:ea typeface="Times New Roman"/>
              </a:rPr>
              <a:t>sti</a:t>
            </a:r>
            <a:r>
              <a:rPr lang="en-US" sz="2800" dirty="0" err="1">
                <a:latin typeface="Times New Roman"/>
                <a:ea typeface="Times New Roman"/>
              </a:rPr>
              <a:t>kasi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ikki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turga</a:t>
            </a:r>
            <a:r>
              <a:rPr lang="en-US" sz="2800" dirty="0">
                <a:latin typeface="Times New Roman"/>
                <a:ea typeface="Times New Roman"/>
              </a:rPr>
              <a:t> b</a:t>
            </a:r>
            <a:r>
              <a:rPr lang="uz-Cyrl-UZ" sz="2800" dirty="0" smtClean="0">
                <a:latin typeface="Times New Roman"/>
                <a:ea typeface="Times New Roman"/>
              </a:rPr>
              <a:t>o‘l</a:t>
            </a:r>
            <a:r>
              <a:rPr lang="en-US" sz="2800" dirty="0" err="1" smtClean="0">
                <a:latin typeface="Times New Roman"/>
                <a:ea typeface="Times New Roman"/>
              </a:rPr>
              <a:t>inadi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r>
              <a:rPr lang="en-US" sz="2800" b="1" dirty="0" err="1">
                <a:latin typeface="Times New Roman"/>
                <a:ea typeface="Times New Roman"/>
              </a:rPr>
              <a:t>Birinchisi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nutq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apparatining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dastlabki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mashqlari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va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ikkinchisi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unli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va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undosh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tovushlarni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to‘g‘ri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aytishga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o‘rgatuvchi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mashqlar</a:t>
            </a:r>
            <a:r>
              <a:rPr lang="en-US" sz="2800" dirty="0">
                <a:latin typeface="Times New Roman"/>
                <a:ea typeface="Times New Roman"/>
              </a:rPr>
              <a:t> (</a:t>
            </a:r>
            <a:r>
              <a:rPr lang="en-US" sz="2800" dirty="0" err="1">
                <a:latin typeface="Times New Roman"/>
                <a:ea typeface="Times New Roman"/>
              </a:rPr>
              <a:t>ifodali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o‘qish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tez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aytishlar</a:t>
            </a:r>
            <a:r>
              <a:rPr lang="en-US" sz="2800" dirty="0">
                <a:latin typeface="Times New Roman"/>
                <a:ea typeface="Times New Roman"/>
              </a:rPr>
              <a:t>)</a:t>
            </a:r>
            <a:endParaRPr lang="ru-RU" sz="2800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en-US" sz="2800" b="1" dirty="0" err="1">
                <a:latin typeface="Times New Roman"/>
                <a:ea typeface="Times New Roman"/>
              </a:rPr>
              <a:t>Ritmika</a:t>
            </a:r>
            <a:r>
              <a:rPr lang="en-US" sz="2800" b="1" dirty="0">
                <a:latin typeface="Times New Roman"/>
                <a:ea typeface="Times New Roman"/>
              </a:rPr>
              <a:t> -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ayrim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so‘z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bo‘g‘inlarining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aytilish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muddati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va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to‘xtalishi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gapirishdagi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to‘liq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davomiylik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nutq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va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ifodala</a:t>
            </a:r>
            <a:r>
              <a:rPr lang="uz-Cyrl-UZ" sz="2800" dirty="0">
                <a:latin typeface="Times New Roman"/>
                <a:ea typeface="Times New Roman"/>
              </a:rPr>
              <a:t>rn</a:t>
            </a:r>
            <a:r>
              <a:rPr lang="en-US" sz="2800" dirty="0" err="1">
                <a:latin typeface="Times New Roman"/>
                <a:ea typeface="Times New Roman"/>
              </a:rPr>
              <a:t>ing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navbat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bilan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o‘z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o‘rnida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ishlatilishini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bildiradi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r>
              <a:rPr lang="en-US" sz="2800" dirty="0" err="1">
                <a:latin typeface="Times New Roman"/>
                <a:ea typeface="Times New Roman"/>
              </a:rPr>
              <a:t>SHu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bilan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birga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nutqni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tashkil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qilish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jarayoni</a:t>
            </a:r>
            <a:r>
              <a:rPr lang="en-US" sz="2800" dirty="0">
                <a:latin typeface="Times New Roman"/>
                <a:ea typeface="Times New Roman"/>
              </a:rPr>
              <a:t>. Bu </a:t>
            </a:r>
            <a:r>
              <a:rPr lang="en-US" sz="2800" dirty="0" err="1">
                <a:latin typeface="Times New Roman"/>
                <a:ea typeface="Times New Roman"/>
              </a:rPr>
              <a:t>nutqning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muhim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elementlaridan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biri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bo‘lib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bazan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intonats</a:t>
            </a:r>
            <a:r>
              <a:rPr lang="uz-Cyrl-UZ" sz="2800" dirty="0">
                <a:latin typeface="Times New Roman"/>
                <a:ea typeface="Times New Roman"/>
              </a:rPr>
              <a:t>i</a:t>
            </a:r>
            <a:r>
              <a:rPr lang="en-US" sz="2800" dirty="0" err="1">
                <a:latin typeface="Times New Roman"/>
                <a:ea typeface="Times New Roman"/>
              </a:rPr>
              <a:t>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va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pauza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o‘rniga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so‘zdan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ko‘ra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kuchli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emotsional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ta’sir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qiladi</a:t>
            </a:r>
            <a:r>
              <a:rPr lang="en-US" sz="2800" dirty="0">
                <a:latin typeface="Times New Roman"/>
                <a:ea typeface="Times New Roman"/>
              </a:rPr>
              <a:t>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807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662191"/>
            <a:ext cx="849694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Blits-so’rov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savollari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Texnika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deganda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tushuniladi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Pedagogik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texnika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tushunchasini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izohlaysiz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O‘qituvchi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kasbida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pedagogik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texnika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qanday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shakllanadi?</a:t>
            </a:r>
            <a:endParaRPr 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Yosh o‘qituvchi 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pedagogik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texnikani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mukammal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egallashi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uchun qanday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yo’l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tutish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kerak?</a:t>
            </a:r>
            <a:endParaRPr lang="ru-RU" sz="4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4" name="Picture 7" descr="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21885"/>
            <a:ext cx="144016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4" name="Picture 7" descr="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21885"/>
            <a:ext cx="144016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700808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en-US" sz="4000" b="1" dirty="0">
                <a:latin typeface="Times New Roman"/>
                <a:ea typeface="Times New Roman"/>
              </a:rPr>
              <a:t>"</a:t>
            </a:r>
            <a:r>
              <a:rPr lang="en-US" sz="4000" b="1" dirty="0" err="1">
                <a:latin typeface="Times New Roman"/>
                <a:ea typeface="Times New Roman"/>
              </a:rPr>
              <a:t>Mustaqil</a:t>
            </a:r>
            <a:r>
              <a:rPr lang="en-US" sz="4000" b="1" dirty="0">
                <a:latin typeface="Times New Roman"/>
                <a:ea typeface="Times New Roman"/>
              </a:rPr>
              <a:t> </a:t>
            </a:r>
            <a:r>
              <a:rPr lang="en-US" sz="4000" b="1" dirty="0" err="1">
                <a:latin typeface="Times New Roman"/>
                <a:ea typeface="Times New Roman"/>
              </a:rPr>
              <a:t>ish</a:t>
            </a:r>
            <a:r>
              <a:rPr lang="en-US" sz="4000" b="1" dirty="0">
                <a:latin typeface="Times New Roman"/>
                <a:ea typeface="Times New Roman"/>
              </a:rPr>
              <a:t>" </a:t>
            </a:r>
            <a:r>
              <a:rPr lang="en-US" sz="4000" b="1" dirty="0" err="1">
                <a:latin typeface="Times New Roman"/>
                <a:ea typeface="Times New Roman"/>
              </a:rPr>
              <a:t>yozing</a:t>
            </a:r>
            <a:r>
              <a:rPr lang="en-US" sz="4000" b="1" dirty="0" smtClean="0">
                <a:latin typeface="Times New Roman"/>
                <a:ea typeface="Times New Roman"/>
              </a:rPr>
              <a:t>:</a:t>
            </a:r>
          </a:p>
          <a:p>
            <a:pPr indent="342900" algn="just">
              <a:spcAft>
                <a:spcPts val="0"/>
              </a:spcAft>
            </a:pPr>
            <a:r>
              <a:rPr lang="en-US" sz="4000" dirty="0" smtClean="0">
                <a:latin typeface="Times New Roman"/>
                <a:ea typeface="Times New Roman"/>
              </a:rPr>
              <a:t>1."O‘rta </a:t>
            </a:r>
            <a:r>
              <a:rPr lang="en-US" sz="4000" dirty="0" err="1">
                <a:latin typeface="Times New Roman"/>
                <a:ea typeface="Times New Roman"/>
              </a:rPr>
              <a:t>Osiyoda</a:t>
            </a:r>
            <a:r>
              <a:rPr lang="en-US" sz="4000" dirty="0">
                <a:latin typeface="Times New Roman"/>
                <a:ea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</a:rPr>
              <a:t>notiqlik</a:t>
            </a:r>
            <a:r>
              <a:rPr lang="en-US" sz="4000" dirty="0">
                <a:latin typeface="Times New Roman"/>
                <a:ea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</a:rPr>
              <a:t>san’atining</a:t>
            </a:r>
            <a:r>
              <a:rPr lang="en-US" sz="4000" dirty="0">
                <a:latin typeface="Times New Roman"/>
                <a:ea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</a:rPr>
              <a:t>rivojlanishi</a:t>
            </a:r>
            <a:r>
              <a:rPr lang="en-US" sz="4000" dirty="0">
                <a:latin typeface="Times New Roman"/>
                <a:ea typeface="Times New Roman"/>
              </a:rPr>
              <a:t>".</a:t>
            </a:r>
            <a:endParaRPr lang="ru-RU" sz="4000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en-US" sz="4000" dirty="0" smtClean="0">
                <a:latin typeface="Times New Roman"/>
                <a:ea typeface="Times New Roman"/>
              </a:rPr>
              <a:t>2."Hozirgi </a:t>
            </a:r>
            <a:r>
              <a:rPr lang="en-US" sz="4000" dirty="0" err="1">
                <a:latin typeface="Times New Roman"/>
                <a:ea typeface="Times New Roman"/>
              </a:rPr>
              <a:t>kunda</a:t>
            </a:r>
            <a:r>
              <a:rPr lang="en-US" sz="4000" dirty="0"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</a:rPr>
              <a:t>o‘qituvchining</a:t>
            </a:r>
            <a:r>
              <a:rPr lang="en-US" sz="4000" dirty="0" smtClean="0">
                <a:latin typeface="Times New Roman"/>
                <a:ea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</a:rPr>
              <a:t>nutq</a:t>
            </a:r>
            <a:r>
              <a:rPr lang="en-US" sz="4000" dirty="0">
                <a:latin typeface="Times New Roman"/>
                <a:ea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</a:rPr>
              <a:t>madaniyatini</a:t>
            </a:r>
            <a:r>
              <a:rPr lang="en-US" sz="4000" dirty="0">
                <a:latin typeface="Times New Roman"/>
                <a:ea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</a:rPr>
              <a:t>takomillashtirish</a:t>
            </a:r>
            <a:r>
              <a:rPr lang="en-US" sz="4000" dirty="0">
                <a:latin typeface="Times New Roman"/>
                <a:ea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</a:rPr>
              <a:t>muammolari</a:t>
            </a:r>
            <a:r>
              <a:rPr lang="en-US" sz="4000" dirty="0">
                <a:latin typeface="Times New Roman"/>
                <a:ea typeface="Times New Roman"/>
              </a:rPr>
              <a:t>".</a:t>
            </a:r>
            <a:endParaRPr lang="ru-RU" sz="4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3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620713"/>
            <a:ext cx="8280722" cy="1871662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E’TIBORINGIZ UCHUN RAHMAT!</a:t>
            </a:r>
            <a:endParaRPr lang="ru-RU" sz="66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4B78F-0FEB-4DFB-B32F-B4323DF1611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1500" y="566124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 ta`lim resurslari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u="sng" dirty="0">
                <a:solidFill>
                  <a:srgbClr val="83992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http://www.edunet.uz</a:t>
            </a:r>
            <a:r>
              <a:rPr lang="en-US" b="1" dirty="0">
                <a:solidFill>
                  <a:srgbClr val="8399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</a:t>
            </a:r>
            <a:r>
              <a:rPr lang="en-US" b="1" u="sng" dirty="0">
                <a:solidFill>
                  <a:srgbClr val="83992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http://www.ziyonet.uz</a:t>
            </a:r>
            <a:r>
              <a:rPr lang="en-US" b="1" dirty="0">
                <a:solidFill>
                  <a:srgbClr val="8399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</a:t>
            </a:r>
            <a:r>
              <a:rPr lang="en-US" b="1" u="sng" dirty="0">
                <a:solidFill>
                  <a:srgbClr val="83992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http://www.istedod.uz</a:t>
            </a:r>
            <a:endParaRPr lang="ru-RU" b="1" dirty="0">
              <a:solidFill>
                <a:srgbClr val="8399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693"/>
            <a:ext cx="1368152" cy="70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35432" y="303541"/>
            <a:ext cx="2161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Adabiyotlar: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763073"/>
            <a:ext cx="835292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Azizxo’jaeva 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N.N. Pedagogik texnologiya va pedagogik mahorat. – Toshkent: Nizomiy nomidagi TDPU,  2006.</a:t>
            </a:r>
            <a:endParaRPr lang="ru-RU" sz="2700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it-IT" sz="27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Pedagogik texnologiyalar va pedagogik mahorat. 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Darslik. N.T.Omonov, N.X.Xojaev, S.A.Madiyarova, Ye.I.Eshkulov. T.: “IQTISOD-MOLIYA”, 2009.</a:t>
            </a:r>
            <a:endParaRPr lang="ru-RU" sz="2700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it-IT" sz="27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Xoliqov A. Pedagogik mahorat. – T.: IQTISOD-MOLIYA, 2011.</a:t>
            </a:r>
            <a:endParaRPr lang="ru-RU" sz="2700" dirty="0"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854089"/>
            <a:ext cx="7721600" cy="55594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i="1" dirty="0">
              <a:solidFill>
                <a:prstClr val="black"/>
              </a:solidFill>
            </a:endParaRPr>
          </a:p>
        </p:txBody>
      </p:sp>
      <p:sp>
        <p:nvSpPr>
          <p:cNvPr id="2" name="Блок-схема: магнитный диск 1"/>
          <p:cNvSpPr/>
          <p:nvPr/>
        </p:nvSpPr>
        <p:spPr>
          <a:xfrm>
            <a:off x="827584" y="1052736"/>
            <a:ext cx="2386598" cy="2584790"/>
          </a:xfrm>
          <a:prstGeom prst="flowChartMagneticDisk">
            <a:avLst/>
          </a:prstGeom>
          <a:solidFill>
            <a:srgbClr val="15F7F7"/>
          </a:solidFill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Pedagogik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texnika – 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3580521" y="873441"/>
            <a:ext cx="5167943" cy="5470525"/>
          </a:xfrm>
          <a:prstGeom prst="wedgeRoundRectCallout">
            <a:avLst>
              <a:gd name="adj1" fmla="val -57147"/>
              <a:gd name="adj2" fmla="val -23359"/>
              <a:gd name="adj3" fmla="val 16667"/>
            </a:avLst>
          </a:prstGeom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o‘qituvchining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nafaqat </a:t>
            </a:r>
            <a:endParaRPr lang="en-US" sz="3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ta’lim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tarbiya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jarayonida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balki butun kasbiy faoliyatida zarur bo‘lgan umumiy pedagogik bilim va malakalari </a:t>
            </a:r>
            <a:endParaRPr lang="en-US" sz="3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majmuidir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23" name="Picture 26" descr="10deac4b3cf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926" y="3573463"/>
            <a:ext cx="2437938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51720" y="196134"/>
            <a:ext cx="5246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prstClr val="black"/>
                </a:solidFill>
                <a:latin typeface="Candara" panose="020E0502030303020204"/>
              </a:rPr>
              <a:t>Pedagogik </a:t>
            </a:r>
            <a:r>
              <a:rPr lang="en-US" sz="2400" b="1" dirty="0">
                <a:solidFill>
                  <a:prstClr val="black"/>
                </a:solidFill>
                <a:latin typeface="Candara" panose="020E0502030303020204"/>
              </a:rPr>
              <a:t>texnika haqida tushuncha</a:t>
            </a:r>
            <a:endParaRPr lang="ru-RU" sz="2400" dirty="0">
              <a:solidFill>
                <a:prstClr val="black"/>
              </a:solidFill>
              <a:latin typeface="Candara" panose="020E0502030303020204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3A4495-2BD0-4FDA-89B3-EEB326DC259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140132">
            <a:off x="7820989" y="148424"/>
            <a:ext cx="1250078" cy="120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268760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spcBef>
                <a:spcPts val="1000"/>
              </a:spcBef>
              <a:buClr>
                <a:srgbClr val="353535"/>
              </a:buClr>
            </a:pP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O‘qituvchining</a:t>
            </a: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pedagogik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texnikasi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qanday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ko‘nikma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malakalardan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iborat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ekanligi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pedagogik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texnika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vositasida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o‘qituvchi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ta’lim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muassasalarida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ta’lim-tarbiyaviy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faoliyatni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zamonaviy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talablar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asosida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qanday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tashkil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qilishi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o‘quvchilarga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tarbiyaviy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ta’sir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ko‘rsatishida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qanday</a:t>
            </a:r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ahamiyatga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ega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ekanligi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kabi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muammolar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hozirgi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kungacha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dunyo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olimlarining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diqqatini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o‘ziga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jalb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etib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kelmoqda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78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040151">
            <a:off x="111125" y="130175"/>
            <a:ext cx="7064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2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929041">
            <a:off x="8031163" y="5711825"/>
            <a:ext cx="706438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343" y="280690"/>
            <a:ext cx="8284121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  <a:tabLst>
                <a:tab pos="0" algn="l"/>
                <a:tab pos="540385" algn="l"/>
              </a:tabLst>
            </a:pPr>
            <a:r>
              <a:rPr lang="en-US" sz="2800" i="1" dirty="0" smtClean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Pedagogik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texnika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- </a:t>
            </a:r>
            <a:r>
              <a:rPr lang="en-US" sz="3200" dirty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ko‘nikma </a:t>
            </a:r>
            <a:r>
              <a:rPr lang="en-US" sz="3200" dirty="0" err="1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va</a:t>
            </a:r>
            <a:r>
              <a:rPr lang="en-US" sz="3200" dirty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dirty="0" err="1" smtClean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malakalarni</a:t>
            </a:r>
            <a:r>
              <a:rPr lang="en-US" sz="3200" dirty="0" smtClean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dirty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egallash individual-shaxsiy </a:t>
            </a:r>
            <a:r>
              <a:rPr lang="en-US" sz="3200" dirty="0" err="1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salohiyat</a:t>
            </a:r>
            <a:r>
              <a:rPr lang="en-US" sz="3200" dirty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dirty="0" err="1" smtClean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ekanligini</a:t>
            </a:r>
            <a:r>
              <a:rPr lang="en-US" sz="3200" dirty="0" smtClean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dirty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hisobga olib, pedagogik texnikani egallashda va </a:t>
            </a:r>
            <a:r>
              <a:rPr lang="en-US" sz="3200" dirty="0" err="1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uni</a:t>
            </a:r>
            <a:r>
              <a:rPr lang="en-US" sz="3200" dirty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dirty="0" err="1" smtClean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takomillashtirishda</a:t>
            </a:r>
            <a:r>
              <a:rPr lang="en-US" sz="3200" dirty="0" smtClean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dirty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kasbiy </a:t>
            </a:r>
            <a:r>
              <a:rPr lang="en-US" sz="3200" dirty="0" err="1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jihatdan</a:t>
            </a:r>
            <a:r>
              <a:rPr lang="en-US" sz="3200" dirty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dirty="0" err="1" smtClean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o‘z</a:t>
            </a:r>
            <a:r>
              <a:rPr lang="ru-RU" sz="3200" dirty="0" smtClean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-</a:t>
            </a:r>
            <a:r>
              <a:rPr lang="en-US" sz="3200" dirty="0" err="1" smtClean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o‘zini</a:t>
            </a:r>
            <a:r>
              <a:rPr lang="en-US" sz="3200" dirty="0" smtClean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dirty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tarbiyalash, ya’ni talabalik yillarida o‘zida tajribali o‘qituvchilarning shaxsiy fazilatlarini va </a:t>
            </a:r>
            <a:r>
              <a:rPr lang="en-US" sz="3200" dirty="0" err="1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kasbiy</a:t>
            </a:r>
            <a:r>
              <a:rPr lang="en-US" sz="3200" dirty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dirty="0" err="1" smtClean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malakalarini</a:t>
            </a:r>
            <a:r>
              <a:rPr lang="en-US" sz="3200" dirty="0" smtClean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dirty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shakllantirishga qaratilgan faoliyat yetakchi rol o‘ynaydi, </a:t>
            </a:r>
            <a:r>
              <a:rPr lang="en-US" sz="3200" dirty="0" err="1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deb</a:t>
            </a:r>
            <a:r>
              <a:rPr lang="en-US" sz="3200" dirty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dirty="0" err="1" smtClean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aytish</a:t>
            </a:r>
            <a:r>
              <a:rPr lang="en-US" sz="3200" dirty="0" smtClean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dirty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mumkin. Kasbiy ideal sari intilishda bu harakat </a:t>
            </a:r>
            <a:r>
              <a:rPr lang="en-US" sz="3200" dirty="0" err="1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pedagogik</a:t>
            </a:r>
            <a:r>
              <a:rPr lang="en-US" sz="3200" dirty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dirty="0" err="1" smtClean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texnikani</a:t>
            </a:r>
            <a:r>
              <a:rPr lang="en-US" sz="3200" dirty="0" smtClean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sz="3200" dirty="0">
                <a:solidFill>
                  <a:srgbClr val="191919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egallashda muhim rol o‘ynaydi.</a:t>
            </a:r>
            <a:endParaRPr lang="ru-RU" sz="3200" dirty="0">
              <a:effectLst/>
              <a:latin typeface="Calibri" panose="020F05020202040302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568FC-E856-483C-8D3D-B5642A7D73A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140132">
            <a:off x="7820989" y="148424"/>
            <a:ext cx="1250078" cy="120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4260"/>
            <a:ext cx="84969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Pedagogik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texnikaning muhim jihatlari –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avvalo o‘qituvchining mahoratini belgilovchi kasbiy ko‘nikmalari hisoblanadi,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ya’ni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savodli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ifodali so‘zlay olishi;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fikr-mulohazasini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tushunarli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ta’sirchan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tuyg‘usini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jilovlay olishi, o‘zining shaxsiy xususiyatlariga xos mimik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pantomimik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qobiliyatlarga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aniq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imo-ishora, ma’noli qarash, rag‘batlantiruvchi yoki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istehzoli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tabassum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so‘zning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cheksiz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qudrati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 ongiga va tafakkuriga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ta’sir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o‘tkazishi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hozirjavoblik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psixologik bilimlarga ega bo‘lishi kabilardir.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88913"/>
            <a:ext cx="8713787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just" eaLnBrk="0" fontAlgn="base" hangingPunct="0">
              <a:defRPr/>
            </a:pPr>
            <a:endParaRPr lang="en-US" sz="2400" b="1" kern="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indent="228600" algn="just" eaLnBrk="0" fontAlgn="base" hangingPunct="0">
              <a:defRPr/>
            </a:pPr>
            <a:r>
              <a:rPr lang="en-US" sz="24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	</a:t>
            </a: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175" y="307975"/>
            <a:ext cx="100806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4B78F-0FEB-4DFB-B32F-B4323DF1611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pSp>
        <p:nvGrpSpPr>
          <p:cNvPr id="22" name="Group 1"/>
          <p:cNvGrpSpPr/>
          <p:nvPr/>
        </p:nvGrpSpPr>
        <p:grpSpPr bwMode="auto">
          <a:xfrm>
            <a:off x="323528" y="1201738"/>
            <a:ext cx="8569646" cy="5179590"/>
            <a:chOff x="1854" y="5274"/>
            <a:chExt cx="7920" cy="5384"/>
          </a:xfrm>
        </p:grpSpPr>
        <p:sp>
          <p:nvSpPr>
            <p:cNvPr id="23" name="AutoShape 13"/>
            <p:cNvSpPr>
              <a:spLocks noChangeArrowheads="1"/>
            </p:cNvSpPr>
            <p:nvPr/>
          </p:nvSpPr>
          <p:spPr bwMode="auto">
            <a:xfrm>
              <a:off x="4194" y="5274"/>
              <a:ext cx="3240" cy="76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Asosiy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turlari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AutoShape 12"/>
            <p:cNvSpPr>
              <a:spLocks noChangeArrowheads="1"/>
            </p:cNvSpPr>
            <p:nvPr/>
          </p:nvSpPr>
          <p:spPr bwMode="auto">
            <a:xfrm>
              <a:off x="1854" y="6428"/>
              <a:ext cx="3600" cy="100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O’zini o’zi hissiy boshqarish</a:t>
              </a:r>
              <a:endPara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AutoShape 11"/>
            <p:cNvSpPr>
              <a:spLocks noChangeArrowheads="1"/>
            </p:cNvSpPr>
            <p:nvPr/>
          </p:nvSpPr>
          <p:spPr bwMode="auto">
            <a:xfrm>
              <a:off x="6174" y="6428"/>
              <a:ext cx="3600" cy="100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2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Pantomimika</a:t>
              </a:r>
              <a:endPara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AutoShape 10"/>
            <p:cNvSpPr>
              <a:spLocks noChangeArrowheads="1"/>
            </p:cNvSpPr>
            <p:nvPr/>
          </p:nvSpPr>
          <p:spPr bwMode="auto">
            <a:xfrm>
              <a:off x="1854" y="7614"/>
              <a:ext cx="3600" cy="131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2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Mimika </a:t>
              </a:r>
              <a:endPara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AutoShape 9"/>
            <p:cNvSpPr>
              <a:spLocks noChangeArrowheads="1"/>
            </p:cNvSpPr>
            <p:nvPr/>
          </p:nvSpPr>
          <p:spPr bwMode="auto">
            <a:xfrm>
              <a:off x="6174" y="7614"/>
              <a:ext cx="3600" cy="131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Jest (</a:t>
              </a:r>
              <a:r>
                <a:rPr kumimoji="0" lang="en-US" sz="2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gavda, qo’l, oyoq harakat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)laridan 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o’rinli foydalanish 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AutoShape 8"/>
            <p:cNvSpPr>
              <a:spLocks noChangeArrowheads="1"/>
            </p:cNvSpPr>
            <p:nvPr/>
          </p:nvSpPr>
          <p:spPr bwMode="auto">
            <a:xfrm>
              <a:off x="1854" y="9120"/>
              <a:ext cx="3600" cy="153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2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Nutq </a:t>
              </a:r>
              <a:endPara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2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texnikasi</a:t>
              </a:r>
              <a:endPara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>
              <a:off x="5454" y="7005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5454" y="8351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32" name="AutoShape 4"/>
            <p:cNvSpPr>
              <a:spLocks noChangeArrowheads="1"/>
            </p:cNvSpPr>
            <p:nvPr/>
          </p:nvSpPr>
          <p:spPr bwMode="auto">
            <a:xfrm>
              <a:off x="6174" y="9120"/>
              <a:ext cx="3600" cy="153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Alohida so’z yoki ifodalarni ifodalash sur’ati (ritmika) 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Line 3"/>
            <p:cNvSpPr>
              <a:spLocks noChangeShapeType="1"/>
            </p:cNvSpPr>
            <p:nvPr/>
          </p:nvSpPr>
          <p:spPr bwMode="auto">
            <a:xfrm>
              <a:off x="5814" y="6043"/>
              <a:ext cx="0" cy="40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  <p:sp>
          <p:nvSpPr>
            <p:cNvPr id="34" name="Line 2"/>
            <p:cNvSpPr>
              <a:spLocks noChangeShapeType="1"/>
            </p:cNvSpPr>
            <p:nvPr/>
          </p:nvSpPr>
          <p:spPr bwMode="auto">
            <a:xfrm>
              <a:off x="5454" y="10082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/>
            </a:p>
          </p:txBody>
        </p:sp>
      </p:grpSp>
      <p:sp>
        <p:nvSpPr>
          <p:cNvPr id="36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195736" y="540078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Pedagogik texnikaning tarkibiy elementlari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88913"/>
            <a:ext cx="8713787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just" eaLnBrk="0" fontAlgn="base" hangingPunct="0">
              <a:defRPr/>
            </a:pPr>
            <a:endParaRPr lang="en-US" sz="2400" b="1" kern="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lvl="0" indent="228600" algn="just" eaLnBrk="0" fontAlgn="base" hangingPunct="0">
              <a:defRPr/>
            </a:pPr>
            <a:r>
              <a:rPr lang="en-US" sz="24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	</a:t>
            </a: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мама\Мои рисунки\аниме  насекомые,слоны,крокодилы\Рисунок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175" y="307975"/>
            <a:ext cx="100806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Выноска со стрелкой вниз 2"/>
          <p:cNvSpPr/>
          <p:nvPr/>
        </p:nvSpPr>
        <p:spPr>
          <a:xfrm>
            <a:off x="1547813" y="479425"/>
            <a:ext cx="5976937" cy="1577975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prstClr val="black"/>
                </a:solidFill>
              </a:rPr>
              <a:t>Hozirgi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kunda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pedagogik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texnika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tushunchasi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ikkita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guruhga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bo‘lib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o‘rganiladi</a:t>
            </a:r>
            <a:r>
              <a:rPr lang="en-US" sz="2400" b="1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988840"/>
            <a:ext cx="4032448" cy="43204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Birinchi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komponentlari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o‘qituvchining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shaxsiy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axloqiy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fazilatlari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xulqi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bog‘liq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ta’lim</a:t>
            </a:r>
            <a:r>
              <a:rPr 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7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tarbiya</a:t>
            </a:r>
            <a:r>
              <a:rPr 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jarayonida</a:t>
            </a:r>
            <a:r>
              <a:rPr 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7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o‘zini</a:t>
            </a:r>
            <a:r>
              <a:rPr 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boshqarish</a:t>
            </a:r>
            <a:r>
              <a:rPr 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malakalarida</a:t>
            </a:r>
            <a:endParaRPr lang="en-US" sz="27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4007" y="1988840"/>
            <a:ext cx="4177035" cy="40324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kkinchi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komponentlari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o‘qituvchining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shaxs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jamoaga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ta’sir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ko‘rsatish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malakalari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bog‘liq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</a:t>
            </a:r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ta’lim-tarbiya</a:t>
            </a:r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jarayonining</a:t>
            </a:r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texnologik</a:t>
            </a:r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tomonini</a:t>
            </a:r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qamrab</a:t>
            </a:r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endParaRPr lang="en-US" sz="27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4B78F-0FEB-4DFB-B32F-B4323DF1611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Обуч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1257740</Template>
  <TotalTime>105</TotalTime>
  <Words>1386</Words>
  <Application>Microsoft Office PowerPoint</Application>
  <PresentationFormat>Экран (4:3)</PresentationFormat>
  <Paragraphs>145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Волна</vt:lpstr>
      <vt:lpstr>1_Тема Office</vt:lpstr>
      <vt:lpstr>Тема Office</vt:lpstr>
      <vt:lpstr>Пастель</vt:lpstr>
      <vt:lpstr>Обучение</vt:lpstr>
      <vt:lpstr>3_Эркер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E’TIBORINGIZ UCHUN RAHMAT!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Pilotech</dc:creator>
  <cp:lastModifiedBy>Пользователь</cp:lastModifiedBy>
  <cp:revision>62</cp:revision>
  <cp:lastPrinted>2018-10-28T12:09:00Z</cp:lastPrinted>
  <dcterms:created xsi:type="dcterms:W3CDTF">2023-04-14T17:43:00Z</dcterms:created>
  <dcterms:modified xsi:type="dcterms:W3CDTF">2024-05-06T04:23:16Z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D60593C1E38146CE9DC56549DD4AAE42</vt:lpwstr>
  </property>
  <property fmtid="{D5CDD505-2E9C-101B-9397-08002B2CF9AE}" pid="3" name="KSOProductBuildVer">
    <vt:lpwstr>1049-11.2.0.11537</vt:lpwstr>
  </property>
</Properties>
</file>